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315" r:id="rId2"/>
    <p:sldId id="280" r:id="rId3"/>
    <p:sldId id="330" r:id="rId4"/>
    <p:sldId id="328" r:id="rId5"/>
    <p:sldId id="329" r:id="rId6"/>
    <p:sldId id="319" r:id="rId7"/>
    <p:sldId id="318" r:id="rId8"/>
    <p:sldId id="320" r:id="rId9"/>
    <p:sldId id="321" r:id="rId10"/>
    <p:sldId id="322" r:id="rId11"/>
    <p:sldId id="323" r:id="rId12"/>
    <p:sldId id="324" r:id="rId13"/>
    <p:sldId id="331" r:id="rId14"/>
    <p:sldId id="33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FBE97E5-E924-2F9D-1376-8AAB0BB09DAE}" name="Cao, Quy" initials="CQ" userId="S::caoquy@pennmedicine.upenn.edu::38398c70-d208-4007-a964-28bed36518a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E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7619"/>
  </p:normalViewPr>
  <p:slideViewPr>
    <p:cSldViewPr snapToGrid="0" snapToObjects="1">
      <p:cViewPr varScale="1">
        <p:scale>
          <a:sx n="111" d="100"/>
          <a:sy n="111" d="100"/>
        </p:scale>
        <p:origin x="1064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07A1B4-F9F3-FD45-9E21-29CA805CB863}" type="doc">
      <dgm:prSet loTypeId="urn:microsoft.com/office/officeart/2005/8/layout/hierarchy2" loCatId="" qsTypeId="urn:microsoft.com/office/officeart/2005/8/quickstyle/simple3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2EA3996D-9D30-3540-B845-F1F61F7A3E9D}">
      <dgm:prSet phldrT="[Text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sz="1200" dirty="0" err="1"/>
            <a:t>ComBatFamQC</a:t>
          </a:r>
          <a:endParaRPr lang="en-US" sz="1200" dirty="0"/>
        </a:p>
      </dgm:t>
    </dgm:pt>
    <dgm:pt modelId="{D92887FF-72F1-2145-945F-4ABB1FD6BC32}" type="parTrans" cxnId="{B71AB49E-6941-5B48-BB5C-2BE14DE27FF1}">
      <dgm:prSet/>
      <dgm:spPr/>
      <dgm:t>
        <a:bodyPr/>
        <a:lstStyle/>
        <a:p>
          <a:endParaRPr lang="en-US"/>
        </a:p>
      </dgm:t>
    </dgm:pt>
    <dgm:pt modelId="{BDD0365F-712E-5245-A70A-3E1BA60C7FCE}" type="sibTrans" cxnId="{B71AB49E-6941-5B48-BB5C-2BE14DE27FF1}">
      <dgm:prSet/>
      <dgm:spPr/>
      <dgm:t>
        <a:bodyPr/>
        <a:lstStyle/>
        <a:p>
          <a:endParaRPr lang="en-US"/>
        </a:p>
      </dgm:t>
    </dgm:pt>
    <dgm:pt modelId="{3A57ECD7-19D0-DD4E-B64E-819E13E2590D}">
      <dgm:prSet phldrT="[Text]" custT="1"/>
      <dgm:spPr>
        <a:solidFill>
          <a:srgbClr val="B7EEFF"/>
        </a:solidFill>
      </dgm:spPr>
      <dgm:t>
        <a:bodyPr/>
        <a:lstStyle/>
        <a:p>
          <a:r>
            <a:rPr lang="en-US" sz="1200" dirty="0"/>
            <a:t>Harmonization/</a:t>
          </a:r>
        </a:p>
        <a:p>
          <a:r>
            <a:rPr lang="en-US" sz="1200" dirty="0"/>
            <a:t>Visualization</a:t>
          </a:r>
        </a:p>
      </dgm:t>
    </dgm:pt>
    <dgm:pt modelId="{5FA7E45C-8419-A74B-99BB-8EDFF13CF790}" type="parTrans" cxnId="{E0684303-BF58-1C4C-9E4C-17A2AE8775A5}">
      <dgm:prSet/>
      <dgm:spPr/>
      <dgm:t>
        <a:bodyPr/>
        <a:lstStyle/>
        <a:p>
          <a:endParaRPr lang="en-US"/>
        </a:p>
      </dgm:t>
    </dgm:pt>
    <dgm:pt modelId="{E1F087D5-5797-7343-B74E-A520665EB9A9}" type="sibTrans" cxnId="{E0684303-BF58-1C4C-9E4C-17A2AE8775A5}">
      <dgm:prSet/>
      <dgm:spPr/>
      <dgm:t>
        <a:bodyPr/>
        <a:lstStyle/>
        <a:p>
          <a:endParaRPr lang="en-US"/>
        </a:p>
      </dgm:t>
    </dgm:pt>
    <dgm:pt modelId="{7A90680A-AE29-AF4B-9213-0242757F13C9}">
      <dgm:prSet phldrT="[Text]" custT="1"/>
      <dgm:spPr>
        <a:solidFill>
          <a:srgbClr val="B7EEFF"/>
        </a:solidFill>
      </dgm:spPr>
      <dgm:t>
        <a:bodyPr/>
        <a:lstStyle/>
        <a:p>
          <a:r>
            <a:rPr lang="en-US" sz="1200" dirty="0"/>
            <a:t>First-time Harmonization</a:t>
          </a:r>
        </a:p>
      </dgm:t>
    </dgm:pt>
    <dgm:pt modelId="{2F9A730E-BDE4-5543-96F1-E55205347B6C}" type="parTrans" cxnId="{56234C3A-3B10-5846-8430-624CD580D32F}">
      <dgm:prSet/>
      <dgm:spPr/>
      <dgm:t>
        <a:bodyPr/>
        <a:lstStyle/>
        <a:p>
          <a:endParaRPr lang="en-US"/>
        </a:p>
      </dgm:t>
    </dgm:pt>
    <dgm:pt modelId="{93094C68-A799-A54A-A34B-7F4D3BF92A82}" type="sibTrans" cxnId="{56234C3A-3B10-5846-8430-624CD580D32F}">
      <dgm:prSet/>
      <dgm:spPr/>
      <dgm:t>
        <a:bodyPr/>
        <a:lstStyle/>
        <a:p>
          <a:endParaRPr lang="en-US"/>
        </a:p>
      </dgm:t>
    </dgm:pt>
    <dgm:pt modelId="{9E04E630-181B-1D42-8F63-4384C0585516}">
      <dgm:prSet phldrT="[Text]" custT="1"/>
      <dgm:spPr>
        <a:solidFill>
          <a:srgbClr val="B7EEFF"/>
        </a:solidFill>
      </dgm:spPr>
      <dgm:t>
        <a:bodyPr/>
        <a:lstStyle/>
        <a:p>
          <a:r>
            <a:rPr lang="en-US" sz="1200" dirty="0"/>
            <a:t>Out of sample Harmonization</a:t>
          </a:r>
        </a:p>
      </dgm:t>
    </dgm:pt>
    <dgm:pt modelId="{FC33B264-4685-5C42-854A-BDE86507E2E2}" type="parTrans" cxnId="{98050A55-0F49-BA4F-87D0-7B792CCB8068}">
      <dgm:prSet/>
      <dgm:spPr/>
      <dgm:t>
        <a:bodyPr/>
        <a:lstStyle/>
        <a:p>
          <a:endParaRPr lang="en-US"/>
        </a:p>
      </dgm:t>
    </dgm:pt>
    <dgm:pt modelId="{7E5A679C-B9B3-894D-8D60-6855C6B6F6F9}" type="sibTrans" cxnId="{98050A55-0F49-BA4F-87D0-7B792CCB8068}">
      <dgm:prSet/>
      <dgm:spPr/>
      <dgm:t>
        <a:bodyPr/>
        <a:lstStyle/>
        <a:p>
          <a:endParaRPr lang="en-US"/>
        </a:p>
      </dgm:t>
    </dgm:pt>
    <dgm:pt modelId="{4CD65248-B94C-F243-A8D4-C13AF1E395EA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1200" dirty="0"/>
            <a:t>Post-harmonization Downstream Analysis</a:t>
          </a:r>
        </a:p>
      </dgm:t>
    </dgm:pt>
    <dgm:pt modelId="{57991709-D296-0444-AE9B-954A90416029}" type="parTrans" cxnId="{E371527B-7369-C845-BFFD-6ADFE497E567}">
      <dgm:prSet/>
      <dgm:spPr/>
      <dgm:t>
        <a:bodyPr/>
        <a:lstStyle/>
        <a:p>
          <a:endParaRPr lang="en-US"/>
        </a:p>
      </dgm:t>
    </dgm:pt>
    <dgm:pt modelId="{F0B9DC53-7ACB-0143-8E75-797FDC455B1C}" type="sibTrans" cxnId="{E371527B-7369-C845-BFFD-6ADFE497E567}">
      <dgm:prSet/>
      <dgm:spPr/>
      <dgm:t>
        <a:bodyPr/>
        <a:lstStyle/>
        <a:p>
          <a:endParaRPr lang="en-US"/>
        </a:p>
      </dgm:t>
    </dgm:pt>
    <dgm:pt modelId="{10AA0235-09AB-2A40-A2E6-F7DDFBE634D9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1200" dirty="0"/>
            <a:t>Age Trajectory Visualization</a:t>
          </a:r>
        </a:p>
      </dgm:t>
    </dgm:pt>
    <dgm:pt modelId="{315694BA-A264-2E40-B6D4-E05C3870E3FF}" type="parTrans" cxnId="{6758AFAA-F591-A84F-BA08-94390AC9F733}">
      <dgm:prSet/>
      <dgm:spPr/>
      <dgm:t>
        <a:bodyPr/>
        <a:lstStyle/>
        <a:p>
          <a:endParaRPr lang="en-US"/>
        </a:p>
      </dgm:t>
    </dgm:pt>
    <dgm:pt modelId="{55424007-ABC8-3842-AC54-D57A3E9C1921}" type="sibTrans" cxnId="{6758AFAA-F591-A84F-BA08-94390AC9F733}">
      <dgm:prSet/>
      <dgm:spPr/>
      <dgm:t>
        <a:bodyPr/>
        <a:lstStyle/>
        <a:p>
          <a:endParaRPr lang="en-US"/>
        </a:p>
      </dgm:t>
    </dgm:pt>
    <dgm:pt modelId="{CB0C40F6-B912-D648-90B2-8D8AF85F93CD}">
      <dgm:prSet custT="1"/>
      <dgm:spPr>
        <a:solidFill>
          <a:srgbClr val="B7EEFF"/>
        </a:solidFill>
      </dgm:spPr>
      <dgm:t>
        <a:bodyPr/>
        <a:lstStyle/>
        <a:p>
          <a:r>
            <a:rPr lang="en-US" sz="1200" dirty="0"/>
            <a:t>Harmonize using Saved </a:t>
          </a:r>
          <a:r>
            <a:rPr lang="en-US" sz="1200" dirty="0" err="1"/>
            <a:t>ComBat</a:t>
          </a:r>
          <a:r>
            <a:rPr lang="en-US" sz="1200" dirty="0"/>
            <a:t> Model</a:t>
          </a:r>
        </a:p>
      </dgm:t>
    </dgm:pt>
    <dgm:pt modelId="{FFD8D739-A836-F54A-B7AC-AC5A36AF8DF5}" type="parTrans" cxnId="{C1DD1898-E705-A848-9619-65673F7FE748}">
      <dgm:prSet/>
      <dgm:spPr/>
      <dgm:t>
        <a:bodyPr/>
        <a:lstStyle/>
        <a:p>
          <a:endParaRPr lang="en-US"/>
        </a:p>
      </dgm:t>
    </dgm:pt>
    <dgm:pt modelId="{D18DB510-6A07-C34F-AE44-318994C45E0B}" type="sibTrans" cxnId="{C1DD1898-E705-A848-9619-65673F7FE748}">
      <dgm:prSet/>
      <dgm:spPr/>
      <dgm:t>
        <a:bodyPr/>
        <a:lstStyle/>
        <a:p>
          <a:endParaRPr lang="en-US"/>
        </a:p>
      </dgm:t>
    </dgm:pt>
    <dgm:pt modelId="{68F2F800-0414-E645-9C9B-B53CE9B7EC1D}">
      <dgm:prSet custT="1"/>
      <dgm:spPr>
        <a:solidFill>
          <a:srgbClr val="B7EEFF"/>
        </a:solidFill>
      </dgm:spPr>
      <dgm:t>
        <a:bodyPr/>
        <a:lstStyle/>
        <a:p>
          <a:r>
            <a:rPr lang="en-US" sz="1200" dirty="0"/>
            <a:t>Harmonize toward Reference Dataset </a:t>
          </a:r>
        </a:p>
      </dgm:t>
    </dgm:pt>
    <dgm:pt modelId="{354F1F35-1294-B345-A8EC-F5973A4FCD53}" type="parTrans" cxnId="{5AE85D11-375A-8D44-BA23-CFE34ECAB5B3}">
      <dgm:prSet/>
      <dgm:spPr/>
      <dgm:t>
        <a:bodyPr/>
        <a:lstStyle/>
        <a:p>
          <a:endParaRPr lang="en-US"/>
        </a:p>
      </dgm:t>
    </dgm:pt>
    <dgm:pt modelId="{3C79728A-851B-704E-AC21-F585013E58E4}" type="sibTrans" cxnId="{5AE85D11-375A-8D44-BA23-CFE34ECAB5B3}">
      <dgm:prSet/>
      <dgm:spPr/>
      <dgm:t>
        <a:bodyPr/>
        <a:lstStyle/>
        <a:p>
          <a:endParaRPr lang="en-US"/>
        </a:p>
      </dgm:t>
    </dgm:pt>
    <dgm:pt modelId="{51722A47-186E-6C4B-9D42-84332DEE7463}">
      <dgm:prSet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1200" dirty="0"/>
            <a:t>Residual Datasets</a:t>
          </a:r>
        </a:p>
      </dgm:t>
    </dgm:pt>
    <dgm:pt modelId="{1563A3E0-3AD4-4349-8ECD-9D11CBD42212}" type="parTrans" cxnId="{5C7DCD7E-5F5F-BB49-B5C0-5DD41A1EC229}">
      <dgm:prSet/>
      <dgm:spPr/>
      <dgm:t>
        <a:bodyPr/>
        <a:lstStyle/>
        <a:p>
          <a:endParaRPr lang="en-US"/>
        </a:p>
      </dgm:t>
    </dgm:pt>
    <dgm:pt modelId="{8C1B85A2-711C-3445-A5A1-9F1878D34ADA}" type="sibTrans" cxnId="{5C7DCD7E-5F5F-BB49-B5C0-5DD41A1EC229}">
      <dgm:prSet/>
      <dgm:spPr/>
      <dgm:t>
        <a:bodyPr/>
        <a:lstStyle/>
        <a:p>
          <a:endParaRPr lang="en-US"/>
        </a:p>
      </dgm:t>
    </dgm:pt>
    <dgm:pt modelId="{5793C7BE-C1F3-5642-A0E4-A4731A61F36D}">
      <dgm:prSet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1200" dirty="0"/>
            <a:t>Calculate from Saved Model</a:t>
          </a:r>
        </a:p>
      </dgm:t>
    </dgm:pt>
    <dgm:pt modelId="{D49DFA22-692F-074C-A4BB-97751C9F58F6}" type="parTrans" cxnId="{8C8BF01F-6063-424B-BDF6-1EF07FDA7B92}">
      <dgm:prSet/>
      <dgm:spPr/>
      <dgm:t>
        <a:bodyPr/>
        <a:lstStyle/>
        <a:p>
          <a:endParaRPr lang="en-US"/>
        </a:p>
      </dgm:t>
    </dgm:pt>
    <dgm:pt modelId="{F94C6459-D711-EA49-82B6-8A01988E440A}" type="sibTrans" cxnId="{8C8BF01F-6063-424B-BDF6-1EF07FDA7B92}">
      <dgm:prSet/>
      <dgm:spPr/>
      <dgm:t>
        <a:bodyPr/>
        <a:lstStyle/>
        <a:p>
          <a:endParaRPr lang="en-US"/>
        </a:p>
      </dgm:t>
    </dgm:pt>
    <dgm:pt modelId="{E39E4884-3B0E-7948-BC0A-60C26EFD988F}">
      <dgm:prSet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1200" dirty="0"/>
            <a:t>Refit Model to Adjust for Covariates</a:t>
          </a:r>
        </a:p>
      </dgm:t>
    </dgm:pt>
    <dgm:pt modelId="{1B739154-D82B-4D47-8883-633488928767}" type="parTrans" cxnId="{18309180-30DA-D546-84E9-4B4124396F86}">
      <dgm:prSet/>
      <dgm:spPr/>
      <dgm:t>
        <a:bodyPr/>
        <a:lstStyle/>
        <a:p>
          <a:endParaRPr lang="en-US"/>
        </a:p>
      </dgm:t>
    </dgm:pt>
    <dgm:pt modelId="{BF819981-AE17-FF40-971B-ADA65F2AAAFC}" type="sibTrans" cxnId="{18309180-30DA-D546-84E9-4B4124396F86}">
      <dgm:prSet/>
      <dgm:spPr/>
      <dgm:t>
        <a:bodyPr/>
        <a:lstStyle/>
        <a:p>
          <a:endParaRPr lang="en-US"/>
        </a:p>
      </dgm:t>
    </dgm:pt>
    <dgm:pt modelId="{8B993C42-152B-A040-936B-77C8044E775F}" type="pres">
      <dgm:prSet presAssocID="{8F07A1B4-F9F3-FD45-9E21-29CA805CB86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8C3871F1-C870-764D-A906-C756458EAEA0}" type="pres">
      <dgm:prSet presAssocID="{2EA3996D-9D30-3540-B845-F1F61F7A3E9D}" presName="root1" presStyleCnt="0"/>
      <dgm:spPr/>
    </dgm:pt>
    <dgm:pt modelId="{FF7BB58D-0067-C747-937A-54EB05FA8CA3}" type="pres">
      <dgm:prSet presAssocID="{2EA3996D-9D30-3540-B845-F1F61F7A3E9D}" presName="LevelOneTextNode" presStyleLbl="node0" presStyleIdx="0" presStyleCnt="1">
        <dgm:presLayoutVars>
          <dgm:chPref val="3"/>
        </dgm:presLayoutVars>
      </dgm:prSet>
      <dgm:spPr/>
    </dgm:pt>
    <dgm:pt modelId="{8E82C343-AF3C-9748-B60A-4CC090B11A25}" type="pres">
      <dgm:prSet presAssocID="{2EA3996D-9D30-3540-B845-F1F61F7A3E9D}" presName="level2hierChild" presStyleCnt="0"/>
      <dgm:spPr/>
    </dgm:pt>
    <dgm:pt modelId="{FB7D64B1-EAD5-274E-AB27-6AD395C4117D}" type="pres">
      <dgm:prSet presAssocID="{5FA7E45C-8419-A74B-99BB-8EDFF13CF790}" presName="conn2-1" presStyleLbl="parChTrans1D2" presStyleIdx="0" presStyleCnt="2"/>
      <dgm:spPr/>
    </dgm:pt>
    <dgm:pt modelId="{D7FCC445-C3CD-A341-913F-3C29BABDFA3B}" type="pres">
      <dgm:prSet presAssocID="{5FA7E45C-8419-A74B-99BB-8EDFF13CF790}" presName="connTx" presStyleLbl="parChTrans1D2" presStyleIdx="0" presStyleCnt="2"/>
      <dgm:spPr/>
    </dgm:pt>
    <dgm:pt modelId="{752AD2D1-94F3-F940-BEDD-C050919CBF13}" type="pres">
      <dgm:prSet presAssocID="{3A57ECD7-19D0-DD4E-B64E-819E13E2590D}" presName="root2" presStyleCnt="0"/>
      <dgm:spPr/>
    </dgm:pt>
    <dgm:pt modelId="{591D2F39-EE64-6C4F-BBD5-ABA47FA49FA0}" type="pres">
      <dgm:prSet presAssocID="{3A57ECD7-19D0-DD4E-B64E-819E13E2590D}" presName="LevelTwoTextNode" presStyleLbl="node2" presStyleIdx="0" presStyleCnt="2" custLinFactNeighborX="92" custLinFactNeighborY="-70842">
        <dgm:presLayoutVars>
          <dgm:chPref val="3"/>
        </dgm:presLayoutVars>
      </dgm:prSet>
      <dgm:spPr/>
    </dgm:pt>
    <dgm:pt modelId="{98099011-2B33-D147-AF4B-12D085EE2EDE}" type="pres">
      <dgm:prSet presAssocID="{3A57ECD7-19D0-DD4E-B64E-819E13E2590D}" presName="level3hierChild" presStyleCnt="0"/>
      <dgm:spPr/>
    </dgm:pt>
    <dgm:pt modelId="{4B36CC07-D444-1C4F-B49D-D6B92BFA16A9}" type="pres">
      <dgm:prSet presAssocID="{2F9A730E-BDE4-5543-96F1-E55205347B6C}" presName="conn2-1" presStyleLbl="parChTrans1D3" presStyleIdx="0" presStyleCnt="4"/>
      <dgm:spPr/>
    </dgm:pt>
    <dgm:pt modelId="{48297482-1DE0-4A43-83E0-659E5025DBB0}" type="pres">
      <dgm:prSet presAssocID="{2F9A730E-BDE4-5543-96F1-E55205347B6C}" presName="connTx" presStyleLbl="parChTrans1D3" presStyleIdx="0" presStyleCnt="4"/>
      <dgm:spPr/>
    </dgm:pt>
    <dgm:pt modelId="{E672B9CE-8DDE-AE4B-9271-D7D603EECBBE}" type="pres">
      <dgm:prSet presAssocID="{7A90680A-AE29-AF4B-9213-0242757F13C9}" presName="root2" presStyleCnt="0"/>
      <dgm:spPr/>
    </dgm:pt>
    <dgm:pt modelId="{13FF9842-16E6-1F4D-8078-66811469EAC3}" type="pres">
      <dgm:prSet presAssocID="{7A90680A-AE29-AF4B-9213-0242757F13C9}" presName="LevelTwoTextNode" presStyleLbl="node3" presStyleIdx="0" presStyleCnt="4" custLinFactNeighborX="5091" custLinFactNeighborY="-85065">
        <dgm:presLayoutVars>
          <dgm:chPref val="3"/>
        </dgm:presLayoutVars>
      </dgm:prSet>
      <dgm:spPr/>
    </dgm:pt>
    <dgm:pt modelId="{1ED55D44-C7E4-2D4F-BE62-C080D9AC3288}" type="pres">
      <dgm:prSet presAssocID="{7A90680A-AE29-AF4B-9213-0242757F13C9}" presName="level3hierChild" presStyleCnt="0"/>
      <dgm:spPr/>
    </dgm:pt>
    <dgm:pt modelId="{2E973C0C-B485-FE4E-A151-61530DBDDA87}" type="pres">
      <dgm:prSet presAssocID="{FC33B264-4685-5C42-854A-BDE86507E2E2}" presName="conn2-1" presStyleLbl="parChTrans1D3" presStyleIdx="1" presStyleCnt="4"/>
      <dgm:spPr/>
    </dgm:pt>
    <dgm:pt modelId="{A76E989F-8832-0445-A04E-F0C3C16E910F}" type="pres">
      <dgm:prSet presAssocID="{FC33B264-4685-5C42-854A-BDE86507E2E2}" presName="connTx" presStyleLbl="parChTrans1D3" presStyleIdx="1" presStyleCnt="4"/>
      <dgm:spPr/>
    </dgm:pt>
    <dgm:pt modelId="{CFE137BE-B452-6E4A-AD95-92B363F09E26}" type="pres">
      <dgm:prSet presAssocID="{9E04E630-181B-1D42-8F63-4384C0585516}" presName="root2" presStyleCnt="0"/>
      <dgm:spPr/>
    </dgm:pt>
    <dgm:pt modelId="{A533FF45-6486-9F4B-AEF4-0EAE8C5AF97D}" type="pres">
      <dgm:prSet presAssocID="{9E04E630-181B-1D42-8F63-4384C0585516}" presName="LevelTwoTextNode" presStyleLbl="node3" presStyleIdx="1" presStyleCnt="4" custLinFactNeighborX="2508" custLinFactNeighborY="-41483">
        <dgm:presLayoutVars>
          <dgm:chPref val="3"/>
        </dgm:presLayoutVars>
      </dgm:prSet>
      <dgm:spPr/>
    </dgm:pt>
    <dgm:pt modelId="{1D8D7575-577C-D347-AEF1-1D40EB15A2E3}" type="pres">
      <dgm:prSet presAssocID="{9E04E630-181B-1D42-8F63-4384C0585516}" presName="level3hierChild" presStyleCnt="0"/>
      <dgm:spPr/>
    </dgm:pt>
    <dgm:pt modelId="{5FC11366-0913-FD45-87FC-7E65F515D925}" type="pres">
      <dgm:prSet presAssocID="{FFD8D739-A836-F54A-B7AC-AC5A36AF8DF5}" presName="conn2-1" presStyleLbl="parChTrans1D4" presStyleIdx="0" presStyleCnt="4"/>
      <dgm:spPr/>
    </dgm:pt>
    <dgm:pt modelId="{A3FFC310-1BDC-324A-BBEC-6030003E63CC}" type="pres">
      <dgm:prSet presAssocID="{FFD8D739-A836-F54A-B7AC-AC5A36AF8DF5}" presName="connTx" presStyleLbl="parChTrans1D4" presStyleIdx="0" presStyleCnt="4"/>
      <dgm:spPr/>
    </dgm:pt>
    <dgm:pt modelId="{8A142B3A-5191-D94F-8BD6-354A83ED90EB}" type="pres">
      <dgm:prSet presAssocID="{CB0C40F6-B912-D648-90B2-8D8AF85F93CD}" presName="root2" presStyleCnt="0"/>
      <dgm:spPr/>
    </dgm:pt>
    <dgm:pt modelId="{68C88196-3422-F443-B86C-FD8FBF943C91}" type="pres">
      <dgm:prSet presAssocID="{CB0C40F6-B912-D648-90B2-8D8AF85F93CD}" presName="LevelTwoTextNode" presStyleLbl="node4" presStyleIdx="0" presStyleCnt="4" custLinFactNeighborX="-20489" custLinFactNeighborY="-99639">
        <dgm:presLayoutVars>
          <dgm:chPref val="3"/>
        </dgm:presLayoutVars>
      </dgm:prSet>
      <dgm:spPr/>
    </dgm:pt>
    <dgm:pt modelId="{01A81E9A-5B1F-D74A-9346-6B161510F907}" type="pres">
      <dgm:prSet presAssocID="{CB0C40F6-B912-D648-90B2-8D8AF85F93CD}" presName="level3hierChild" presStyleCnt="0"/>
      <dgm:spPr/>
    </dgm:pt>
    <dgm:pt modelId="{F5FAF7CC-EE35-8147-AB83-B2D429DF02E5}" type="pres">
      <dgm:prSet presAssocID="{354F1F35-1294-B345-A8EC-F5973A4FCD53}" presName="conn2-1" presStyleLbl="parChTrans1D4" presStyleIdx="1" presStyleCnt="4"/>
      <dgm:spPr/>
    </dgm:pt>
    <dgm:pt modelId="{26CCB983-1234-B04B-A956-4977C8DCCEE6}" type="pres">
      <dgm:prSet presAssocID="{354F1F35-1294-B345-A8EC-F5973A4FCD53}" presName="connTx" presStyleLbl="parChTrans1D4" presStyleIdx="1" presStyleCnt="4"/>
      <dgm:spPr/>
    </dgm:pt>
    <dgm:pt modelId="{A2010D07-0277-8A49-AF6A-6515B7C87367}" type="pres">
      <dgm:prSet presAssocID="{68F2F800-0414-E645-9C9B-B53CE9B7EC1D}" presName="root2" presStyleCnt="0"/>
      <dgm:spPr/>
    </dgm:pt>
    <dgm:pt modelId="{AA6C77F5-3A1A-0345-A1E5-9C6FE14892C6}" type="pres">
      <dgm:prSet presAssocID="{68F2F800-0414-E645-9C9B-B53CE9B7EC1D}" presName="LevelTwoTextNode" presStyleLbl="node4" presStyleIdx="1" presStyleCnt="4" custLinFactNeighborX="-15189" custLinFactNeighborY="-12691">
        <dgm:presLayoutVars>
          <dgm:chPref val="3"/>
        </dgm:presLayoutVars>
      </dgm:prSet>
      <dgm:spPr/>
    </dgm:pt>
    <dgm:pt modelId="{456455EA-5F8E-714C-AB4E-C8B58FCFF361}" type="pres">
      <dgm:prSet presAssocID="{68F2F800-0414-E645-9C9B-B53CE9B7EC1D}" presName="level3hierChild" presStyleCnt="0"/>
      <dgm:spPr/>
    </dgm:pt>
    <dgm:pt modelId="{879987AF-2609-3242-8207-7CF8D17D337C}" type="pres">
      <dgm:prSet presAssocID="{57991709-D296-0444-AE9B-954A90416029}" presName="conn2-1" presStyleLbl="parChTrans1D2" presStyleIdx="1" presStyleCnt="2"/>
      <dgm:spPr/>
    </dgm:pt>
    <dgm:pt modelId="{33D1FD2B-E83D-B94D-A9D5-2E0522F37875}" type="pres">
      <dgm:prSet presAssocID="{57991709-D296-0444-AE9B-954A90416029}" presName="connTx" presStyleLbl="parChTrans1D2" presStyleIdx="1" presStyleCnt="2"/>
      <dgm:spPr/>
    </dgm:pt>
    <dgm:pt modelId="{B670E0BB-A5B2-7C45-B38D-38D7CC0011D6}" type="pres">
      <dgm:prSet presAssocID="{4CD65248-B94C-F243-A8D4-C13AF1E395EA}" presName="root2" presStyleCnt="0"/>
      <dgm:spPr/>
    </dgm:pt>
    <dgm:pt modelId="{BEC09CF4-5B78-CC48-A8D3-EB64EBBC2B0B}" type="pres">
      <dgm:prSet presAssocID="{4CD65248-B94C-F243-A8D4-C13AF1E395EA}" presName="LevelTwoTextNode" presStyleLbl="node2" presStyleIdx="1" presStyleCnt="2" custLinFactNeighborX="-1081" custLinFactNeighborY="79639">
        <dgm:presLayoutVars>
          <dgm:chPref val="3"/>
        </dgm:presLayoutVars>
      </dgm:prSet>
      <dgm:spPr/>
    </dgm:pt>
    <dgm:pt modelId="{4E208F0A-06E6-764E-9AFD-723BCB8CCEE7}" type="pres">
      <dgm:prSet presAssocID="{4CD65248-B94C-F243-A8D4-C13AF1E395EA}" presName="level3hierChild" presStyleCnt="0"/>
      <dgm:spPr/>
    </dgm:pt>
    <dgm:pt modelId="{F23DCBD9-DED5-A941-8DA4-FB1CA102DDF2}" type="pres">
      <dgm:prSet presAssocID="{315694BA-A264-2E40-B6D4-E05C3870E3FF}" presName="conn2-1" presStyleLbl="parChTrans1D3" presStyleIdx="2" presStyleCnt="4"/>
      <dgm:spPr/>
    </dgm:pt>
    <dgm:pt modelId="{F59F045E-509C-924B-B349-535C049846BE}" type="pres">
      <dgm:prSet presAssocID="{315694BA-A264-2E40-B6D4-E05C3870E3FF}" presName="connTx" presStyleLbl="parChTrans1D3" presStyleIdx="2" presStyleCnt="4"/>
      <dgm:spPr/>
    </dgm:pt>
    <dgm:pt modelId="{A104DAF9-2B52-8D40-AFF8-FD06C76C0528}" type="pres">
      <dgm:prSet presAssocID="{10AA0235-09AB-2A40-A2E6-F7DDFBE634D9}" presName="root2" presStyleCnt="0"/>
      <dgm:spPr/>
    </dgm:pt>
    <dgm:pt modelId="{7BA1A9FF-E99B-FE45-9348-0834A5991DC2}" type="pres">
      <dgm:prSet presAssocID="{10AA0235-09AB-2A40-A2E6-F7DDFBE634D9}" presName="LevelTwoTextNode" presStyleLbl="node3" presStyleIdx="2" presStyleCnt="4" custLinFactNeighborX="-342" custLinFactNeighborY="38531">
        <dgm:presLayoutVars>
          <dgm:chPref val="3"/>
        </dgm:presLayoutVars>
      </dgm:prSet>
      <dgm:spPr/>
    </dgm:pt>
    <dgm:pt modelId="{6B309A9D-BBE9-7E40-9031-12448A0E655F}" type="pres">
      <dgm:prSet presAssocID="{10AA0235-09AB-2A40-A2E6-F7DDFBE634D9}" presName="level3hierChild" presStyleCnt="0"/>
      <dgm:spPr/>
    </dgm:pt>
    <dgm:pt modelId="{1D514E0A-856F-6A4A-B4D1-56B2A89A75C7}" type="pres">
      <dgm:prSet presAssocID="{1563A3E0-3AD4-4349-8ECD-9D11CBD42212}" presName="conn2-1" presStyleLbl="parChTrans1D3" presStyleIdx="3" presStyleCnt="4"/>
      <dgm:spPr/>
    </dgm:pt>
    <dgm:pt modelId="{F87359F9-D947-AA40-9B0B-0343B3C46E20}" type="pres">
      <dgm:prSet presAssocID="{1563A3E0-3AD4-4349-8ECD-9D11CBD42212}" presName="connTx" presStyleLbl="parChTrans1D3" presStyleIdx="3" presStyleCnt="4"/>
      <dgm:spPr/>
    </dgm:pt>
    <dgm:pt modelId="{DC82C1B8-438D-A045-9FDF-7CA4AED8DFE7}" type="pres">
      <dgm:prSet presAssocID="{51722A47-186E-6C4B-9D42-84332DEE7463}" presName="root2" presStyleCnt="0"/>
      <dgm:spPr/>
    </dgm:pt>
    <dgm:pt modelId="{2938E659-9AC4-ED49-A898-05259AAA6393}" type="pres">
      <dgm:prSet presAssocID="{51722A47-186E-6C4B-9D42-84332DEE7463}" presName="LevelTwoTextNode" presStyleLbl="node3" presStyleIdx="3" presStyleCnt="4" custLinFactY="5537" custLinFactNeighborX="4640" custLinFactNeighborY="100000">
        <dgm:presLayoutVars>
          <dgm:chPref val="3"/>
        </dgm:presLayoutVars>
      </dgm:prSet>
      <dgm:spPr/>
    </dgm:pt>
    <dgm:pt modelId="{6FD3BC65-CCC3-0A41-ACDD-AC0E7B9F918D}" type="pres">
      <dgm:prSet presAssocID="{51722A47-186E-6C4B-9D42-84332DEE7463}" presName="level3hierChild" presStyleCnt="0"/>
      <dgm:spPr/>
    </dgm:pt>
    <dgm:pt modelId="{4AEE8367-E4EC-804E-9A3A-DC4098E22833}" type="pres">
      <dgm:prSet presAssocID="{D49DFA22-692F-074C-A4BB-97751C9F58F6}" presName="conn2-1" presStyleLbl="parChTrans1D4" presStyleIdx="2" presStyleCnt="4"/>
      <dgm:spPr/>
    </dgm:pt>
    <dgm:pt modelId="{FD0B6ABC-F6C6-7E45-A92A-5A2563A3B48A}" type="pres">
      <dgm:prSet presAssocID="{D49DFA22-692F-074C-A4BB-97751C9F58F6}" presName="connTx" presStyleLbl="parChTrans1D4" presStyleIdx="2" presStyleCnt="4"/>
      <dgm:spPr/>
    </dgm:pt>
    <dgm:pt modelId="{F0C90F3A-1B49-A743-98C0-46A38C400F90}" type="pres">
      <dgm:prSet presAssocID="{5793C7BE-C1F3-5642-A0E4-A4731A61F36D}" presName="root2" presStyleCnt="0"/>
      <dgm:spPr/>
    </dgm:pt>
    <dgm:pt modelId="{264332F0-459B-0948-B468-2D999E993A00}" type="pres">
      <dgm:prSet presAssocID="{5793C7BE-C1F3-5642-A0E4-A4731A61F36D}" presName="LevelTwoTextNode" presStyleLbl="node4" presStyleIdx="2" presStyleCnt="4" custLinFactNeighborX="-7363" custLinFactNeighborY="79639">
        <dgm:presLayoutVars>
          <dgm:chPref val="3"/>
        </dgm:presLayoutVars>
      </dgm:prSet>
      <dgm:spPr/>
    </dgm:pt>
    <dgm:pt modelId="{F52140C7-C213-C84B-B80E-9418CD00F1E9}" type="pres">
      <dgm:prSet presAssocID="{5793C7BE-C1F3-5642-A0E4-A4731A61F36D}" presName="level3hierChild" presStyleCnt="0"/>
      <dgm:spPr/>
    </dgm:pt>
    <dgm:pt modelId="{CB8E5E79-1A06-D246-9FE2-FDE5FDE74D07}" type="pres">
      <dgm:prSet presAssocID="{1B739154-D82B-4D47-8883-633488928767}" presName="conn2-1" presStyleLbl="parChTrans1D4" presStyleIdx="3" presStyleCnt="4"/>
      <dgm:spPr/>
    </dgm:pt>
    <dgm:pt modelId="{4201C175-8C49-9B47-AACF-155CB0A0D00D}" type="pres">
      <dgm:prSet presAssocID="{1B739154-D82B-4D47-8883-633488928767}" presName="connTx" presStyleLbl="parChTrans1D4" presStyleIdx="3" presStyleCnt="4"/>
      <dgm:spPr/>
    </dgm:pt>
    <dgm:pt modelId="{B164E798-EE00-D144-A7E5-9253F8E946BF}" type="pres">
      <dgm:prSet presAssocID="{E39E4884-3B0E-7948-BC0A-60C26EFD988F}" presName="root2" presStyleCnt="0"/>
      <dgm:spPr/>
    </dgm:pt>
    <dgm:pt modelId="{19A1C621-2818-E548-A077-E5500FE5508A}" type="pres">
      <dgm:prSet presAssocID="{E39E4884-3B0E-7948-BC0A-60C26EFD988F}" presName="LevelTwoTextNode" presStyleLbl="node4" presStyleIdx="3" presStyleCnt="4" custLinFactY="13926" custLinFactNeighborX="-4161" custLinFactNeighborY="100000">
        <dgm:presLayoutVars>
          <dgm:chPref val="3"/>
        </dgm:presLayoutVars>
      </dgm:prSet>
      <dgm:spPr/>
    </dgm:pt>
    <dgm:pt modelId="{5F84592F-B530-2B44-A8EC-021AD7226144}" type="pres">
      <dgm:prSet presAssocID="{E39E4884-3B0E-7948-BC0A-60C26EFD988F}" presName="level3hierChild" presStyleCnt="0"/>
      <dgm:spPr/>
    </dgm:pt>
  </dgm:ptLst>
  <dgm:cxnLst>
    <dgm:cxn modelId="{07D5CC02-2239-1B46-86DB-F5BCB14366D5}" type="presOf" srcId="{1563A3E0-3AD4-4349-8ECD-9D11CBD42212}" destId="{F87359F9-D947-AA40-9B0B-0343B3C46E20}" srcOrd="1" destOrd="0" presId="urn:microsoft.com/office/officeart/2005/8/layout/hierarchy2"/>
    <dgm:cxn modelId="{E0684303-BF58-1C4C-9E4C-17A2AE8775A5}" srcId="{2EA3996D-9D30-3540-B845-F1F61F7A3E9D}" destId="{3A57ECD7-19D0-DD4E-B64E-819E13E2590D}" srcOrd="0" destOrd="0" parTransId="{5FA7E45C-8419-A74B-99BB-8EDFF13CF790}" sibTransId="{E1F087D5-5797-7343-B74E-A520665EB9A9}"/>
    <dgm:cxn modelId="{D946CD05-205B-3245-ADFF-65728ACEA17A}" type="presOf" srcId="{1563A3E0-3AD4-4349-8ECD-9D11CBD42212}" destId="{1D514E0A-856F-6A4A-B4D1-56B2A89A75C7}" srcOrd="0" destOrd="0" presId="urn:microsoft.com/office/officeart/2005/8/layout/hierarchy2"/>
    <dgm:cxn modelId="{F96AFD06-3311-8C49-9206-5DCA13E60BD5}" type="presOf" srcId="{FFD8D739-A836-F54A-B7AC-AC5A36AF8DF5}" destId="{A3FFC310-1BDC-324A-BBEC-6030003E63CC}" srcOrd="1" destOrd="0" presId="urn:microsoft.com/office/officeart/2005/8/layout/hierarchy2"/>
    <dgm:cxn modelId="{1FCF5A11-DDDF-9E4B-BA78-2E5D2C5A7CBF}" type="presOf" srcId="{57991709-D296-0444-AE9B-954A90416029}" destId="{879987AF-2609-3242-8207-7CF8D17D337C}" srcOrd="0" destOrd="0" presId="urn:microsoft.com/office/officeart/2005/8/layout/hierarchy2"/>
    <dgm:cxn modelId="{5AE85D11-375A-8D44-BA23-CFE34ECAB5B3}" srcId="{9E04E630-181B-1D42-8F63-4384C0585516}" destId="{68F2F800-0414-E645-9C9B-B53CE9B7EC1D}" srcOrd="1" destOrd="0" parTransId="{354F1F35-1294-B345-A8EC-F5973A4FCD53}" sibTransId="{3C79728A-851B-704E-AC21-F585013E58E4}"/>
    <dgm:cxn modelId="{F95BA31C-D3A6-9A4D-B318-1AD4178D218D}" type="presOf" srcId="{2EA3996D-9D30-3540-B845-F1F61F7A3E9D}" destId="{FF7BB58D-0067-C747-937A-54EB05FA8CA3}" srcOrd="0" destOrd="0" presId="urn:microsoft.com/office/officeart/2005/8/layout/hierarchy2"/>
    <dgm:cxn modelId="{8C8BF01F-6063-424B-BDF6-1EF07FDA7B92}" srcId="{51722A47-186E-6C4B-9D42-84332DEE7463}" destId="{5793C7BE-C1F3-5642-A0E4-A4731A61F36D}" srcOrd="0" destOrd="0" parTransId="{D49DFA22-692F-074C-A4BB-97751C9F58F6}" sibTransId="{F94C6459-D711-EA49-82B6-8A01988E440A}"/>
    <dgm:cxn modelId="{D4031B20-B0C8-194D-A671-DED72F7B79B8}" type="presOf" srcId="{CB0C40F6-B912-D648-90B2-8D8AF85F93CD}" destId="{68C88196-3422-F443-B86C-FD8FBF943C91}" srcOrd="0" destOrd="0" presId="urn:microsoft.com/office/officeart/2005/8/layout/hierarchy2"/>
    <dgm:cxn modelId="{9596D52A-6257-084E-9FDB-8728AD8CC1D1}" type="presOf" srcId="{68F2F800-0414-E645-9C9B-B53CE9B7EC1D}" destId="{AA6C77F5-3A1A-0345-A1E5-9C6FE14892C6}" srcOrd="0" destOrd="0" presId="urn:microsoft.com/office/officeart/2005/8/layout/hierarchy2"/>
    <dgm:cxn modelId="{71120A36-F699-B745-B119-65862DA30B47}" type="presOf" srcId="{FC33B264-4685-5C42-854A-BDE86507E2E2}" destId="{2E973C0C-B485-FE4E-A151-61530DBDDA87}" srcOrd="0" destOrd="0" presId="urn:microsoft.com/office/officeart/2005/8/layout/hierarchy2"/>
    <dgm:cxn modelId="{56234C3A-3B10-5846-8430-624CD580D32F}" srcId="{3A57ECD7-19D0-DD4E-B64E-819E13E2590D}" destId="{7A90680A-AE29-AF4B-9213-0242757F13C9}" srcOrd="0" destOrd="0" parTransId="{2F9A730E-BDE4-5543-96F1-E55205347B6C}" sibTransId="{93094C68-A799-A54A-A34B-7F4D3BF92A82}"/>
    <dgm:cxn modelId="{1888723C-D466-C647-9C6E-23E113302913}" type="presOf" srcId="{10AA0235-09AB-2A40-A2E6-F7DDFBE634D9}" destId="{7BA1A9FF-E99B-FE45-9348-0834A5991DC2}" srcOrd="0" destOrd="0" presId="urn:microsoft.com/office/officeart/2005/8/layout/hierarchy2"/>
    <dgm:cxn modelId="{FBEC7341-7F8E-F447-9949-F38D3AD3A1B7}" type="presOf" srcId="{2F9A730E-BDE4-5543-96F1-E55205347B6C}" destId="{4B36CC07-D444-1C4F-B49D-D6B92BFA16A9}" srcOrd="0" destOrd="0" presId="urn:microsoft.com/office/officeart/2005/8/layout/hierarchy2"/>
    <dgm:cxn modelId="{62E4D041-4956-724D-8C27-6A5E10EC2BD2}" type="presOf" srcId="{1B739154-D82B-4D47-8883-633488928767}" destId="{CB8E5E79-1A06-D246-9FE2-FDE5FDE74D07}" srcOrd="0" destOrd="0" presId="urn:microsoft.com/office/officeart/2005/8/layout/hierarchy2"/>
    <dgm:cxn modelId="{15EA2D45-CD73-A742-9042-54A286E99E5E}" type="presOf" srcId="{57991709-D296-0444-AE9B-954A90416029}" destId="{33D1FD2B-E83D-B94D-A9D5-2E0522F37875}" srcOrd="1" destOrd="0" presId="urn:microsoft.com/office/officeart/2005/8/layout/hierarchy2"/>
    <dgm:cxn modelId="{E1733347-B2A6-4645-AC30-B11D1CA27573}" type="presOf" srcId="{4CD65248-B94C-F243-A8D4-C13AF1E395EA}" destId="{BEC09CF4-5B78-CC48-A8D3-EB64EBBC2B0B}" srcOrd="0" destOrd="0" presId="urn:microsoft.com/office/officeart/2005/8/layout/hierarchy2"/>
    <dgm:cxn modelId="{73A4A64B-257B-A340-8217-3F869C72E42A}" type="presOf" srcId="{5FA7E45C-8419-A74B-99BB-8EDFF13CF790}" destId="{D7FCC445-C3CD-A341-913F-3C29BABDFA3B}" srcOrd="1" destOrd="0" presId="urn:microsoft.com/office/officeart/2005/8/layout/hierarchy2"/>
    <dgm:cxn modelId="{172B5E4F-8AA0-1944-B74A-39D37FEF4393}" type="presOf" srcId="{1B739154-D82B-4D47-8883-633488928767}" destId="{4201C175-8C49-9B47-AACF-155CB0A0D00D}" srcOrd="1" destOrd="0" presId="urn:microsoft.com/office/officeart/2005/8/layout/hierarchy2"/>
    <dgm:cxn modelId="{F533C951-124B-BB47-A228-7940EC213C80}" type="presOf" srcId="{51722A47-186E-6C4B-9D42-84332DEE7463}" destId="{2938E659-9AC4-ED49-A898-05259AAA6393}" srcOrd="0" destOrd="0" presId="urn:microsoft.com/office/officeart/2005/8/layout/hierarchy2"/>
    <dgm:cxn modelId="{32C96253-1250-094B-81EC-5E9332FC54BC}" type="presOf" srcId="{354F1F35-1294-B345-A8EC-F5973A4FCD53}" destId="{F5FAF7CC-EE35-8147-AB83-B2D429DF02E5}" srcOrd="0" destOrd="0" presId="urn:microsoft.com/office/officeart/2005/8/layout/hierarchy2"/>
    <dgm:cxn modelId="{98050A55-0F49-BA4F-87D0-7B792CCB8068}" srcId="{3A57ECD7-19D0-DD4E-B64E-819E13E2590D}" destId="{9E04E630-181B-1D42-8F63-4384C0585516}" srcOrd="1" destOrd="0" parTransId="{FC33B264-4685-5C42-854A-BDE86507E2E2}" sibTransId="{7E5A679C-B9B3-894D-8D60-6855C6B6F6F9}"/>
    <dgm:cxn modelId="{D8FB1B73-35D6-B14F-A3C5-D32DA6CC75D3}" type="presOf" srcId="{8F07A1B4-F9F3-FD45-9E21-29CA805CB863}" destId="{8B993C42-152B-A040-936B-77C8044E775F}" srcOrd="0" destOrd="0" presId="urn:microsoft.com/office/officeart/2005/8/layout/hierarchy2"/>
    <dgm:cxn modelId="{E371527B-7369-C845-BFFD-6ADFE497E567}" srcId="{2EA3996D-9D30-3540-B845-F1F61F7A3E9D}" destId="{4CD65248-B94C-F243-A8D4-C13AF1E395EA}" srcOrd="1" destOrd="0" parTransId="{57991709-D296-0444-AE9B-954A90416029}" sibTransId="{F0B9DC53-7ACB-0143-8E75-797FDC455B1C}"/>
    <dgm:cxn modelId="{6CA85B7E-8642-4641-A4FD-32736CF82C96}" type="presOf" srcId="{E39E4884-3B0E-7948-BC0A-60C26EFD988F}" destId="{19A1C621-2818-E548-A077-E5500FE5508A}" srcOrd="0" destOrd="0" presId="urn:microsoft.com/office/officeart/2005/8/layout/hierarchy2"/>
    <dgm:cxn modelId="{5C7DCD7E-5F5F-BB49-B5C0-5DD41A1EC229}" srcId="{4CD65248-B94C-F243-A8D4-C13AF1E395EA}" destId="{51722A47-186E-6C4B-9D42-84332DEE7463}" srcOrd="1" destOrd="0" parTransId="{1563A3E0-3AD4-4349-8ECD-9D11CBD42212}" sibTransId="{8C1B85A2-711C-3445-A5A1-9F1878D34ADA}"/>
    <dgm:cxn modelId="{18309180-30DA-D546-84E9-4B4124396F86}" srcId="{51722A47-186E-6C4B-9D42-84332DEE7463}" destId="{E39E4884-3B0E-7948-BC0A-60C26EFD988F}" srcOrd="1" destOrd="0" parTransId="{1B739154-D82B-4D47-8883-633488928767}" sibTransId="{BF819981-AE17-FF40-971B-ADA65F2AAAFC}"/>
    <dgm:cxn modelId="{3269C482-2B38-F849-BB05-7A06EACF58AE}" type="presOf" srcId="{5793C7BE-C1F3-5642-A0E4-A4731A61F36D}" destId="{264332F0-459B-0948-B468-2D999E993A00}" srcOrd="0" destOrd="0" presId="urn:microsoft.com/office/officeart/2005/8/layout/hierarchy2"/>
    <dgm:cxn modelId="{C85C8687-5569-394C-8A83-DE1B89E2B1F5}" type="presOf" srcId="{5FA7E45C-8419-A74B-99BB-8EDFF13CF790}" destId="{FB7D64B1-EAD5-274E-AB27-6AD395C4117D}" srcOrd="0" destOrd="0" presId="urn:microsoft.com/office/officeart/2005/8/layout/hierarchy2"/>
    <dgm:cxn modelId="{C1DD1898-E705-A848-9619-65673F7FE748}" srcId="{9E04E630-181B-1D42-8F63-4384C0585516}" destId="{CB0C40F6-B912-D648-90B2-8D8AF85F93CD}" srcOrd="0" destOrd="0" parTransId="{FFD8D739-A836-F54A-B7AC-AC5A36AF8DF5}" sibTransId="{D18DB510-6A07-C34F-AE44-318994C45E0B}"/>
    <dgm:cxn modelId="{B71AB49E-6941-5B48-BB5C-2BE14DE27FF1}" srcId="{8F07A1B4-F9F3-FD45-9E21-29CA805CB863}" destId="{2EA3996D-9D30-3540-B845-F1F61F7A3E9D}" srcOrd="0" destOrd="0" parTransId="{D92887FF-72F1-2145-945F-4ABB1FD6BC32}" sibTransId="{BDD0365F-712E-5245-A70A-3E1BA60C7FCE}"/>
    <dgm:cxn modelId="{0697A1A0-1585-EF4D-A66C-F0C3DB8EFCC0}" type="presOf" srcId="{7A90680A-AE29-AF4B-9213-0242757F13C9}" destId="{13FF9842-16E6-1F4D-8078-66811469EAC3}" srcOrd="0" destOrd="0" presId="urn:microsoft.com/office/officeart/2005/8/layout/hierarchy2"/>
    <dgm:cxn modelId="{6758AFAA-F591-A84F-BA08-94390AC9F733}" srcId="{4CD65248-B94C-F243-A8D4-C13AF1E395EA}" destId="{10AA0235-09AB-2A40-A2E6-F7DDFBE634D9}" srcOrd="0" destOrd="0" parTransId="{315694BA-A264-2E40-B6D4-E05C3870E3FF}" sibTransId="{55424007-ABC8-3842-AC54-D57A3E9C1921}"/>
    <dgm:cxn modelId="{C83E5EBE-FF7D-3F42-B44D-54E2186FA439}" type="presOf" srcId="{3A57ECD7-19D0-DD4E-B64E-819E13E2590D}" destId="{591D2F39-EE64-6C4F-BBD5-ABA47FA49FA0}" srcOrd="0" destOrd="0" presId="urn:microsoft.com/office/officeart/2005/8/layout/hierarchy2"/>
    <dgm:cxn modelId="{58216FC2-372E-8A40-98B6-7868E3576C52}" type="presOf" srcId="{354F1F35-1294-B345-A8EC-F5973A4FCD53}" destId="{26CCB983-1234-B04B-A956-4977C8DCCEE6}" srcOrd="1" destOrd="0" presId="urn:microsoft.com/office/officeart/2005/8/layout/hierarchy2"/>
    <dgm:cxn modelId="{835FEAD3-C5ED-B448-A3CC-ECF58A4A7286}" type="presOf" srcId="{D49DFA22-692F-074C-A4BB-97751C9F58F6}" destId="{4AEE8367-E4EC-804E-9A3A-DC4098E22833}" srcOrd="0" destOrd="0" presId="urn:microsoft.com/office/officeart/2005/8/layout/hierarchy2"/>
    <dgm:cxn modelId="{41E081D6-DBA8-8D48-B715-24F8D4C65215}" type="presOf" srcId="{315694BA-A264-2E40-B6D4-E05C3870E3FF}" destId="{F23DCBD9-DED5-A941-8DA4-FB1CA102DDF2}" srcOrd="0" destOrd="0" presId="urn:microsoft.com/office/officeart/2005/8/layout/hierarchy2"/>
    <dgm:cxn modelId="{A33AA5D7-1197-F347-B2C0-D2E2C20635FC}" type="presOf" srcId="{FFD8D739-A836-F54A-B7AC-AC5A36AF8DF5}" destId="{5FC11366-0913-FD45-87FC-7E65F515D925}" srcOrd="0" destOrd="0" presId="urn:microsoft.com/office/officeart/2005/8/layout/hierarchy2"/>
    <dgm:cxn modelId="{E859D9D9-36A0-F046-A652-DA79E71B5BC2}" type="presOf" srcId="{FC33B264-4685-5C42-854A-BDE86507E2E2}" destId="{A76E989F-8832-0445-A04E-F0C3C16E910F}" srcOrd="1" destOrd="0" presId="urn:microsoft.com/office/officeart/2005/8/layout/hierarchy2"/>
    <dgm:cxn modelId="{B8A85FE7-05F2-0E43-BFE2-3FFE6EE93300}" type="presOf" srcId="{D49DFA22-692F-074C-A4BB-97751C9F58F6}" destId="{FD0B6ABC-F6C6-7E45-A92A-5A2563A3B48A}" srcOrd="1" destOrd="0" presId="urn:microsoft.com/office/officeart/2005/8/layout/hierarchy2"/>
    <dgm:cxn modelId="{0055C8E8-33DC-544B-BEFB-2029D925B74B}" type="presOf" srcId="{9E04E630-181B-1D42-8F63-4384C0585516}" destId="{A533FF45-6486-9F4B-AEF4-0EAE8C5AF97D}" srcOrd="0" destOrd="0" presId="urn:microsoft.com/office/officeart/2005/8/layout/hierarchy2"/>
    <dgm:cxn modelId="{49C437ED-7926-304F-886F-3709284F13D2}" type="presOf" srcId="{315694BA-A264-2E40-B6D4-E05C3870E3FF}" destId="{F59F045E-509C-924B-B349-535C049846BE}" srcOrd="1" destOrd="0" presId="urn:microsoft.com/office/officeart/2005/8/layout/hierarchy2"/>
    <dgm:cxn modelId="{834802EE-B0F4-4244-BB24-37AB91083716}" type="presOf" srcId="{2F9A730E-BDE4-5543-96F1-E55205347B6C}" destId="{48297482-1DE0-4A43-83E0-659E5025DBB0}" srcOrd="1" destOrd="0" presId="urn:microsoft.com/office/officeart/2005/8/layout/hierarchy2"/>
    <dgm:cxn modelId="{E3AECC54-9DEF-3941-AFD4-A88F9ED50BCA}" type="presParOf" srcId="{8B993C42-152B-A040-936B-77C8044E775F}" destId="{8C3871F1-C870-764D-A906-C756458EAEA0}" srcOrd="0" destOrd="0" presId="urn:microsoft.com/office/officeart/2005/8/layout/hierarchy2"/>
    <dgm:cxn modelId="{9B543E74-4037-444F-A31F-9BDB967A125A}" type="presParOf" srcId="{8C3871F1-C870-764D-A906-C756458EAEA0}" destId="{FF7BB58D-0067-C747-937A-54EB05FA8CA3}" srcOrd="0" destOrd="0" presId="urn:microsoft.com/office/officeart/2005/8/layout/hierarchy2"/>
    <dgm:cxn modelId="{C1E8F871-6932-D040-AA3D-863EE9EA6450}" type="presParOf" srcId="{8C3871F1-C870-764D-A906-C756458EAEA0}" destId="{8E82C343-AF3C-9748-B60A-4CC090B11A25}" srcOrd="1" destOrd="0" presId="urn:microsoft.com/office/officeart/2005/8/layout/hierarchy2"/>
    <dgm:cxn modelId="{E2717026-AF76-AC49-AA86-4E720BC2AA93}" type="presParOf" srcId="{8E82C343-AF3C-9748-B60A-4CC090B11A25}" destId="{FB7D64B1-EAD5-274E-AB27-6AD395C4117D}" srcOrd="0" destOrd="0" presId="urn:microsoft.com/office/officeart/2005/8/layout/hierarchy2"/>
    <dgm:cxn modelId="{9ABE1148-528E-C14A-9DD5-DA71F33718A5}" type="presParOf" srcId="{FB7D64B1-EAD5-274E-AB27-6AD395C4117D}" destId="{D7FCC445-C3CD-A341-913F-3C29BABDFA3B}" srcOrd="0" destOrd="0" presId="urn:microsoft.com/office/officeart/2005/8/layout/hierarchy2"/>
    <dgm:cxn modelId="{B4956C11-3B3E-D34B-AAB9-4BCF55563BF2}" type="presParOf" srcId="{8E82C343-AF3C-9748-B60A-4CC090B11A25}" destId="{752AD2D1-94F3-F940-BEDD-C050919CBF13}" srcOrd="1" destOrd="0" presId="urn:microsoft.com/office/officeart/2005/8/layout/hierarchy2"/>
    <dgm:cxn modelId="{C428710F-F5F2-1441-B555-F2053585D6B4}" type="presParOf" srcId="{752AD2D1-94F3-F940-BEDD-C050919CBF13}" destId="{591D2F39-EE64-6C4F-BBD5-ABA47FA49FA0}" srcOrd="0" destOrd="0" presId="urn:microsoft.com/office/officeart/2005/8/layout/hierarchy2"/>
    <dgm:cxn modelId="{63FEDC38-9C8A-1C4A-BC39-A3F92A7F9F3B}" type="presParOf" srcId="{752AD2D1-94F3-F940-BEDD-C050919CBF13}" destId="{98099011-2B33-D147-AF4B-12D085EE2EDE}" srcOrd="1" destOrd="0" presId="urn:microsoft.com/office/officeart/2005/8/layout/hierarchy2"/>
    <dgm:cxn modelId="{BE48B27E-0127-EC4E-8C6F-9E96FF4645F7}" type="presParOf" srcId="{98099011-2B33-D147-AF4B-12D085EE2EDE}" destId="{4B36CC07-D444-1C4F-B49D-D6B92BFA16A9}" srcOrd="0" destOrd="0" presId="urn:microsoft.com/office/officeart/2005/8/layout/hierarchy2"/>
    <dgm:cxn modelId="{732B3090-D918-E544-ABDC-764C695C4C1E}" type="presParOf" srcId="{4B36CC07-D444-1C4F-B49D-D6B92BFA16A9}" destId="{48297482-1DE0-4A43-83E0-659E5025DBB0}" srcOrd="0" destOrd="0" presId="urn:microsoft.com/office/officeart/2005/8/layout/hierarchy2"/>
    <dgm:cxn modelId="{9766355B-66BF-064C-850A-ED5057460E8C}" type="presParOf" srcId="{98099011-2B33-D147-AF4B-12D085EE2EDE}" destId="{E672B9CE-8DDE-AE4B-9271-D7D603EECBBE}" srcOrd="1" destOrd="0" presId="urn:microsoft.com/office/officeart/2005/8/layout/hierarchy2"/>
    <dgm:cxn modelId="{77CBA883-0221-194C-ADD6-76CA48F39DDB}" type="presParOf" srcId="{E672B9CE-8DDE-AE4B-9271-D7D603EECBBE}" destId="{13FF9842-16E6-1F4D-8078-66811469EAC3}" srcOrd="0" destOrd="0" presId="urn:microsoft.com/office/officeart/2005/8/layout/hierarchy2"/>
    <dgm:cxn modelId="{D8113AD6-FE44-E441-A7EA-5CA963D46276}" type="presParOf" srcId="{E672B9CE-8DDE-AE4B-9271-D7D603EECBBE}" destId="{1ED55D44-C7E4-2D4F-BE62-C080D9AC3288}" srcOrd="1" destOrd="0" presId="urn:microsoft.com/office/officeart/2005/8/layout/hierarchy2"/>
    <dgm:cxn modelId="{2BDF9110-F6B9-E44D-B095-9BE3E7094CA6}" type="presParOf" srcId="{98099011-2B33-D147-AF4B-12D085EE2EDE}" destId="{2E973C0C-B485-FE4E-A151-61530DBDDA87}" srcOrd="2" destOrd="0" presId="urn:microsoft.com/office/officeart/2005/8/layout/hierarchy2"/>
    <dgm:cxn modelId="{C8EBA635-8080-A844-B930-D7E24F97FF4C}" type="presParOf" srcId="{2E973C0C-B485-FE4E-A151-61530DBDDA87}" destId="{A76E989F-8832-0445-A04E-F0C3C16E910F}" srcOrd="0" destOrd="0" presId="urn:microsoft.com/office/officeart/2005/8/layout/hierarchy2"/>
    <dgm:cxn modelId="{6EC13DF6-8342-5F41-9254-9AE094D6A5DF}" type="presParOf" srcId="{98099011-2B33-D147-AF4B-12D085EE2EDE}" destId="{CFE137BE-B452-6E4A-AD95-92B363F09E26}" srcOrd="3" destOrd="0" presId="urn:microsoft.com/office/officeart/2005/8/layout/hierarchy2"/>
    <dgm:cxn modelId="{0B297C29-90D7-C441-8F88-456C709958AA}" type="presParOf" srcId="{CFE137BE-B452-6E4A-AD95-92B363F09E26}" destId="{A533FF45-6486-9F4B-AEF4-0EAE8C5AF97D}" srcOrd="0" destOrd="0" presId="urn:microsoft.com/office/officeart/2005/8/layout/hierarchy2"/>
    <dgm:cxn modelId="{AFCAF7CC-AF13-9045-8AFA-7D37C62A4524}" type="presParOf" srcId="{CFE137BE-B452-6E4A-AD95-92B363F09E26}" destId="{1D8D7575-577C-D347-AEF1-1D40EB15A2E3}" srcOrd="1" destOrd="0" presId="urn:microsoft.com/office/officeart/2005/8/layout/hierarchy2"/>
    <dgm:cxn modelId="{604D015B-73A7-844C-91A5-C9F8A12CBD39}" type="presParOf" srcId="{1D8D7575-577C-D347-AEF1-1D40EB15A2E3}" destId="{5FC11366-0913-FD45-87FC-7E65F515D925}" srcOrd="0" destOrd="0" presId="urn:microsoft.com/office/officeart/2005/8/layout/hierarchy2"/>
    <dgm:cxn modelId="{73334B43-D582-4E4F-879B-456D2E1F61DF}" type="presParOf" srcId="{5FC11366-0913-FD45-87FC-7E65F515D925}" destId="{A3FFC310-1BDC-324A-BBEC-6030003E63CC}" srcOrd="0" destOrd="0" presId="urn:microsoft.com/office/officeart/2005/8/layout/hierarchy2"/>
    <dgm:cxn modelId="{69C0B747-4422-7A46-98C0-D053F0DDA02B}" type="presParOf" srcId="{1D8D7575-577C-D347-AEF1-1D40EB15A2E3}" destId="{8A142B3A-5191-D94F-8BD6-354A83ED90EB}" srcOrd="1" destOrd="0" presId="urn:microsoft.com/office/officeart/2005/8/layout/hierarchy2"/>
    <dgm:cxn modelId="{2E9764C6-C25F-1E4D-818B-1DB483BA51B8}" type="presParOf" srcId="{8A142B3A-5191-D94F-8BD6-354A83ED90EB}" destId="{68C88196-3422-F443-B86C-FD8FBF943C91}" srcOrd="0" destOrd="0" presId="urn:microsoft.com/office/officeart/2005/8/layout/hierarchy2"/>
    <dgm:cxn modelId="{316B718F-8E29-1947-B4F2-1B87812EBC67}" type="presParOf" srcId="{8A142B3A-5191-D94F-8BD6-354A83ED90EB}" destId="{01A81E9A-5B1F-D74A-9346-6B161510F907}" srcOrd="1" destOrd="0" presId="urn:microsoft.com/office/officeart/2005/8/layout/hierarchy2"/>
    <dgm:cxn modelId="{34FF5CE6-8537-304B-8721-12791CB09CF3}" type="presParOf" srcId="{1D8D7575-577C-D347-AEF1-1D40EB15A2E3}" destId="{F5FAF7CC-EE35-8147-AB83-B2D429DF02E5}" srcOrd="2" destOrd="0" presId="urn:microsoft.com/office/officeart/2005/8/layout/hierarchy2"/>
    <dgm:cxn modelId="{1CB4D0D8-2C90-8843-8BA9-172A193A6190}" type="presParOf" srcId="{F5FAF7CC-EE35-8147-AB83-B2D429DF02E5}" destId="{26CCB983-1234-B04B-A956-4977C8DCCEE6}" srcOrd="0" destOrd="0" presId="urn:microsoft.com/office/officeart/2005/8/layout/hierarchy2"/>
    <dgm:cxn modelId="{232AD916-E8DA-474C-A1CE-5169756AAAB3}" type="presParOf" srcId="{1D8D7575-577C-D347-AEF1-1D40EB15A2E3}" destId="{A2010D07-0277-8A49-AF6A-6515B7C87367}" srcOrd="3" destOrd="0" presId="urn:microsoft.com/office/officeart/2005/8/layout/hierarchy2"/>
    <dgm:cxn modelId="{71F2922F-4D7F-BF40-8B58-62376C793800}" type="presParOf" srcId="{A2010D07-0277-8A49-AF6A-6515B7C87367}" destId="{AA6C77F5-3A1A-0345-A1E5-9C6FE14892C6}" srcOrd="0" destOrd="0" presId="urn:microsoft.com/office/officeart/2005/8/layout/hierarchy2"/>
    <dgm:cxn modelId="{BA18EC7C-AED6-BD43-B250-85F363256901}" type="presParOf" srcId="{A2010D07-0277-8A49-AF6A-6515B7C87367}" destId="{456455EA-5F8E-714C-AB4E-C8B58FCFF361}" srcOrd="1" destOrd="0" presId="urn:microsoft.com/office/officeart/2005/8/layout/hierarchy2"/>
    <dgm:cxn modelId="{35E899E1-DB97-F442-AEB0-5D576BD23C69}" type="presParOf" srcId="{8E82C343-AF3C-9748-B60A-4CC090B11A25}" destId="{879987AF-2609-3242-8207-7CF8D17D337C}" srcOrd="2" destOrd="0" presId="urn:microsoft.com/office/officeart/2005/8/layout/hierarchy2"/>
    <dgm:cxn modelId="{86CA138C-6B23-4546-B752-2DDFDB6C7C39}" type="presParOf" srcId="{879987AF-2609-3242-8207-7CF8D17D337C}" destId="{33D1FD2B-E83D-B94D-A9D5-2E0522F37875}" srcOrd="0" destOrd="0" presId="urn:microsoft.com/office/officeart/2005/8/layout/hierarchy2"/>
    <dgm:cxn modelId="{BA1713D2-6F0E-6245-BAD4-39CD883892F4}" type="presParOf" srcId="{8E82C343-AF3C-9748-B60A-4CC090B11A25}" destId="{B670E0BB-A5B2-7C45-B38D-38D7CC0011D6}" srcOrd="3" destOrd="0" presId="urn:microsoft.com/office/officeart/2005/8/layout/hierarchy2"/>
    <dgm:cxn modelId="{E9CCA8CE-4860-F44A-B555-DE9D352F231B}" type="presParOf" srcId="{B670E0BB-A5B2-7C45-B38D-38D7CC0011D6}" destId="{BEC09CF4-5B78-CC48-A8D3-EB64EBBC2B0B}" srcOrd="0" destOrd="0" presId="urn:microsoft.com/office/officeart/2005/8/layout/hierarchy2"/>
    <dgm:cxn modelId="{9F8E124B-6D6F-6C4D-8B67-1DA8999A1B81}" type="presParOf" srcId="{B670E0BB-A5B2-7C45-B38D-38D7CC0011D6}" destId="{4E208F0A-06E6-764E-9AFD-723BCB8CCEE7}" srcOrd="1" destOrd="0" presId="urn:microsoft.com/office/officeart/2005/8/layout/hierarchy2"/>
    <dgm:cxn modelId="{0628001B-9EFA-1144-96D7-7369F2CFAB9B}" type="presParOf" srcId="{4E208F0A-06E6-764E-9AFD-723BCB8CCEE7}" destId="{F23DCBD9-DED5-A941-8DA4-FB1CA102DDF2}" srcOrd="0" destOrd="0" presId="urn:microsoft.com/office/officeart/2005/8/layout/hierarchy2"/>
    <dgm:cxn modelId="{FC469AC1-1E9D-214E-B7AE-E4BC109434DA}" type="presParOf" srcId="{F23DCBD9-DED5-A941-8DA4-FB1CA102DDF2}" destId="{F59F045E-509C-924B-B349-535C049846BE}" srcOrd="0" destOrd="0" presId="urn:microsoft.com/office/officeart/2005/8/layout/hierarchy2"/>
    <dgm:cxn modelId="{FA2FDF4D-1ABB-E347-9EDA-A4D06FC73706}" type="presParOf" srcId="{4E208F0A-06E6-764E-9AFD-723BCB8CCEE7}" destId="{A104DAF9-2B52-8D40-AFF8-FD06C76C0528}" srcOrd="1" destOrd="0" presId="urn:microsoft.com/office/officeart/2005/8/layout/hierarchy2"/>
    <dgm:cxn modelId="{35C58E45-DC2D-BB48-96F8-4CAD75729F56}" type="presParOf" srcId="{A104DAF9-2B52-8D40-AFF8-FD06C76C0528}" destId="{7BA1A9FF-E99B-FE45-9348-0834A5991DC2}" srcOrd="0" destOrd="0" presId="urn:microsoft.com/office/officeart/2005/8/layout/hierarchy2"/>
    <dgm:cxn modelId="{E4A44B08-9649-994E-8846-C0D91F4465F6}" type="presParOf" srcId="{A104DAF9-2B52-8D40-AFF8-FD06C76C0528}" destId="{6B309A9D-BBE9-7E40-9031-12448A0E655F}" srcOrd="1" destOrd="0" presId="urn:microsoft.com/office/officeart/2005/8/layout/hierarchy2"/>
    <dgm:cxn modelId="{F78F6BED-E179-A94A-B95C-CF4E2141BA23}" type="presParOf" srcId="{4E208F0A-06E6-764E-9AFD-723BCB8CCEE7}" destId="{1D514E0A-856F-6A4A-B4D1-56B2A89A75C7}" srcOrd="2" destOrd="0" presId="urn:microsoft.com/office/officeart/2005/8/layout/hierarchy2"/>
    <dgm:cxn modelId="{B49BD7C2-F224-C94D-983D-94EFB626D7FC}" type="presParOf" srcId="{1D514E0A-856F-6A4A-B4D1-56B2A89A75C7}" destId="{F87359F9-D947-AA40-9B0B-0343B3C46E20}" srcOrd="0" destOrd="0" presId="urn:microsoft.com/office/officeart/2005/8/layout/hierarchy2"/>
    <dgm:cxn modelId="{17258F1F-5621-774C-AEC5-9B5970FB5607}" type="presParOf" srcId="{4E208F0A-06E6-764E-9AFD-723BCB8CCEE7}" destId="{DC82C1B8-438D-A045-9FDF-7CA4AED8DFE7}" srcOrd="3" destOrd="0" presId="urn:microsoft.com/office/officeart/2005/8/layout/hierarchy2"/>
    <dgm:cxn modelId="{66D5AFE3-BB9C-3640-AAB6-5E80FDF4E068}" type="presParOf" srcId="{DC82C1B8-438D-A045-9FDF-7CA4AED8DFE7}" destId="{2938E659-9AC4-ED49-A898-05259AAA6393}" srcOrd="0" destOrd="0" presId="urn:microsoft.com/office/officeart/2005/8/layout/hierarchy2"/>
    <dgm:cxn modelId="{7D333DCF-BF68-CD4E-8038-031C0B79D294}" type="presParOf" srcId="{DC82C1B8-438D-A045-9FDF-7CA4AED8DFE7}" destId="{6FD3BC65-CCC3-0A41-ACDD-AC0E7B9F918D}" srcOrd="1" destOrd="0" presId="urn:microsoft.com/office/officeart/2005/8/layout/hierarchy2"/>
    <dgm:cxn modelId="{72206B98-498F-7345-9B13-BACFC88D1ED9}" type="presParOf" srcId="{6FD3BC65-CCC3-0A41-ACDD-AC0E7B9F918D}" destId="{4AEE8367-E4EC-804E-9A3A-DC4098E22833}" srcOrd="0" destOrd="0" presId="urn:microsoft.com/office/officeart/2005/8/layout/hierarchy2"/>
    <dgm:cxn modelId="{3902A66C-E03A-4E4D-9EF1-708E4E6C77EA}" type="presParOf" srcId="{4AEE8367-E4EC-804E-9A3A-DC4098E22833}" destId="{FD0B6ABC-F6C6-7E45-A92A-5A2563A3B48A}" srcOrd="0" destOrd="0" presId="urn:microsoft.com/office/officeart/2005/8/layout/hierarchy2"/>
    <dgm:cxn modelId="{E7808326-F001-6640-B40C-C60C544E0725}" type="presParOf" srcId="{6FD3BC65-CCC3-0A41-ACDD-AC0E7B9F918D}" destId="{F0C90F3A-1B49-A743-98C0-46A38C400F90}" srcOrd="1" destOrd="0" presId="urn:microsoft.com/office/officeart/2005/8/layout/hierarchy2"/>
    <dgm:cxn modelId="{1F62A2F2-23BC-8740-8497-5F41FF58F35B}" type="presParOf" srcId="{F0C90F3A-1B49-A743-98C0-46A38C400F90}" destId="{264332F0-459B-0948-B468-2D999E993A00}" srcOrd="0" destOrd="0" presId="urn:microsoft.com/office/officeart/2005/8/layout/hierarchy2"/>
    <dgm:cxn modelId="{96B9C82F-832D-3843-9071-535ABF8527C4}" type="presParOf" srcId="{F0C90F3A-1B49-A743-98C0-46A38C400F90}" destId="{F52140C7-C213-C84B-B80E-9418CD00F1E9}" srcOrd="1" destOrd="0" presId="urn:microsoft.com/office/officeart/2005/8/layout/hierarchy2"/>
    <dgm:cxn modelId="{3D278C3A-AD80-4741-816D-CE3BB1CA8B12}" type="presParOf" srcId="{6FD3BC65-CCC3-0A41-ACDD-AC0E7B9F918D}" destId="{CB8E5E79-1A06-D246-9FE2-FDE5FDE74D07}" srcOrd="2" destOrd="0" presId="urn:microsoft.com/office/officeart/2005/8/layout/hierarchy2"/>
    <dgm:cxn modelId="{5A7557CB-AEA8-8346-9C6B-DFDDC236D16E}" type="presParOf" srcId="{CB8E5E79-1A06-D246-9FE2-FDE5FDE74D07}" destId="{4201C175-8C49-9B47-AACF-155CB0A0D00D}" srcOrd="0" destOrd="0" presId="urn:microsoft.com/office/officeart/2005/8/layout/hierarchy2"/>
    <dgm:cxn modelId="{F8C3D00B-F5A0-CE47-A075-67F06205105E}" type="presParOf" srcId="{6FD3BC65-CCC3-0A41-ACDD-AC0E7B9F918D}" destId="{B164E798-EE00-D144-A7E5-9253F8E946BF}" srcOrd="3" destOrd="0" presId="urn:microsoft.com/office/officeart/2005/8/layout/hierarchy2"/>
    <dgm:cxn modelId="{8BA19BDA-38F8-EB41-9AC5-8699DD947FEF}" type="presParOf" srcId="{B164E798-EE00-D144-A7E5-9253F8E946BF}" destId="{19A1C621-2818-E548-A077-E5500FE5508A}" srcOrd="0" destOrd="0" presId="urn:microsoft.com/office/officeart/2005/8/layout/hierarchy2"/>
    <dgm:cxn modelId="{D1E73DE5-D341-F34B-A746-9B1EA77A445A}" type="presParOf" srcId="{B164E798-EE00-D144-A7E5-9253F8E946BF}" destId="{5F84592F-B530-2B44-A8EC-021AD7226144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7BB58D-0067-C747-937A-54EB05FA8CA3}">
      <dsp:nvSpPr>
        <dsp:cNvPr id="0" name=""/>
        <dsp:cNvSpPr/>
      </dsp:nvSpPr>
      <dsp:spPr>
        <a:xfrm>
          <a:off x="6608" y="2255447"/>
          <a:ext cx="1658813" cy="829406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ComBatFamQC</a:t>
          </a:r>
          <a:endParaRPr lang="en-US" sz="1200" kern="1200" dirty="0"/>
        </a:p>
      </dsp:txBody>
      <dsp:txXfrm>
        <a:off x="30900" y="2279739"/>
        <a:ext cx="1610229" cy="780822"/>
      </dsp:txXfrm>
    </dsp:sp>
    <dsp:sp modelId="{FB7D64B1-EAD5-274E-AB27-6AD395C4117D}">
      <dsp:nvSpPr>
        <dsp:cNvPr id="0" name=""/>
        <dsp:cNvSpPr/>
      </dsp:nvSpPr>
      <dsp:spPr>
        <a:xfrm rot="17600305">
          <a:off x="1158578" y="1886625"/>
          <a:ext cx="1678739" cy="25664"/>
        </a:xfrm>
        <a:custGeom>
          <a:avLst/>
          <a:gdLst/>
          <a:ahLst/>
          <a:cxnLst/>
          <a:rect l="0" t="0" r="0" b="0"/>
          <a:pathLst>
            <a:path>
              <a:moveTo>
                <a:pt x="0" y="12832"/>
              </a:moveTo>
              <a:lnTo>
                <a:pt x="1678739" y="1283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1955979" y="1857488"/>
        <a:ext cx="83936" cy="83936"/>
      </dsp:txXfrm>
    </dsp:sp>
    <dsp:sp modelId="{591D2F39-EE64-6C4F-BBD5-ABA47FA49FA0}">
      <dsp:nvSpPr>
        <dsp:cNvPr id="0" name=""/>
        <dsp:cNvSpPr/>
      </dsp:nvSpPr>
      <dsp:spPr>
        <a:xfrm>
          <a:off x="2330473" y="714060"/>
          <a:ext cx="1658813" cy="829406"/>
        </a:xfrm>
        <a:prstGeom prst="roundRect">
          <a:avLst>
            <a:gd name="adj" fmla="val 10000"/>
          </a:avLst>
        </a:prstGeom>
        <a:solidFill>
          <a:srgbClr val="B7EE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Harmonization/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Visualization</a:t>
          </a:r>
        </a:p>
      </dsp:txBody>
      <dsp:txXfrm>
        <a:off x="2354765" y="738352"/>
        <a:ext cx="1610229" cy="780822"/>
      </dsp:txXfrm>
    </dsp:sp>
    <dsp:sp modelId="{4B36CC07-D444-1C4F-B49D-D6B92BFA16A9}">
      <dsp:nvSpPr>
        <dsp:cNvPr id="0" name=""/>
        <dsp:cNvSpPr/>
      </dsp:nvSpPr>
      <dsp:spPr>
        <a:xfrm rot="19286836">
          <a:off x="3885263" y="818494"/>
          <a:ext cx="954496" cy="25664"/>
        </a:xfrm>
        <a:custGeom>
          <a:avLst/>
          <a:gdLst/>
          <a:ahLst/>
          <a:cxnLst/>
          <a:rect l="0" t="0" r="0" b="0"/>
          <a:pathLst>
            <a:path>
              <a:moveTo>
                <a:pt x="0" y="12832"/>
              </a:moveTo>
              <a:lnTo>
                <a:pt x="954496" y="12832"/>
              </a:lnTo>
            </a:path>
          </a:pathLst>
        </a:cu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38649" y="807463"/>
        <a:ext cx="47724" cy="47724"/>
      </dsp:txXfrm>
    </dsp:sp>
    <dsp:sp modelId="{13FF9842-16E6-1F4D-8078-66811469EAC3}">
      <dsp:nvSpPr>
        <dsp:cNvPr id="0" name=""/>
        <dsp:cNvSpPr/>
      </dsp:nvSpPr>
      <dsp:spPr>
        <a:xfrm>
          <a:off x="4735736" y="119185"/>
          <a:ext cx="1658813" cy="829406"/>
        </a:xfrm>
        <a:prstGeom prst="roundRect">
          <a:avLst>
            <a:gd name="adj" fmla="val 10000"/>
          </a:avLst>
        </a:prstGeom>
        <a:solidFill>
          <a:srgbClr val="B7EE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First-time Harmonization</a:t>
          </a:r>
        </a:p>
      </dsp:txBody>
      <dsp:txXfrm>
        <a:off x="4760028" y="143477"/>
        <a:ext cx="1610229" cy="780822"/>
      </dsp:txXfrm>
    </dsp:sp>
    <dsp:sp modelId="{2E973C0C-B485-FE4E-A151-61530DBDDA87}">
      <dsp:nvSpPr>
        <dsp:cNvPr id="0" name=""/>
        <dsp:cNvSpPr/>
      </dsp:nvSpPr>
      <dsp:spPr>
        <a:xfrm rot="2740584">
          <a:off x="3837587" y="1476139"/>
          <a:ext cx="1007002" cy="25664"/>
        </a:xfrm>
        <a:custGeom>
          <a:avLst/>
          <a:gdLst/>
          <a:ahLst/>
          <a:cxnLst/>
          <a:rect l="0" t="0" r="0" b="0"/>
          <a:pathLst>
            <a:path>
              <a:moveTo>
                <a:pt x="0" y="12832"/>
              </a:moveTo>
              <a:lnTo>
                <a:pt x="1007002" y="12832"/>
              </a:lnTo>
            </a:path>
          </a:pathLst>
        </a:cu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15913" y="1463796"/>
        <a:ext cx="50350" cy="50350"/>
      </dsp:txXfrm>
    </dsp:sp>
    <dsp:sp modelId="{A533FF45-6486-9F4B-AEF4-0EAE8C5AF97D}">
      <dsp:nvSpPr>
        <dsp:cNvPr id="0" name=""/>
        <dsp:cNvSpPr/>
      </dsp:nvSpPr>
      <dsp:spPr>
        <a:xfrm>
          <a:off x="4692889" y="1434475"/>
          <a:ext cx="1658813" cy="829406"/>
        </a:xfrm>
        <a:prstGeom prst="roundRect">
          <a:avLst>
            <a:gd name="adj" fmla="val 10000"/>
          </a:avLst>
        </a:prstGeom>
        <a:solidFill>
          <a:srgbClr val="B7EE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Out of sample Harmonization</a:t>
          </a:r>
        </a:p>
      </dsp:txBody>
      <dsp:txXfrm>
        <a:off x="4717181" y="1458767"/>
        <a:ext cx="1610229" cy="780822"/>
      </dsp:txXfrm>
    </dsp:sp>
    <dsp:sp modelId="{5FC11366-0913-FD45-87FC-7E65F515D925}">
      <dsp:nvSpPr>
        <dsp:cNvPr id="0" name=""/>
        <dsp:cNvSpPr/>
      </dsp:nvSpPr>
      <dsp:spPr>
        <a:xfrm rot="17183086">
          <a:off x="5992795" y="1356717"/>
          <a:ext cx="999864" cy="25664"/>
        </a:xfrm>
        <a:custGeom>
          <a:avLst/>
          <a:gdLst/>
          <a:ahLst/>
          <a:cxnLst/>
          <a:rect l="0" t="0" r="0" b="0"/>
          <a:pathLst>
            <a:path>
              <a:moveTo>
                <a:pt x="0" y="12832"/>
              </a:moveTo>
              <a:lnTo>
                <a:pt x="999864" y="12832"/>
              </a:lnTo>
            </a:path>
          </a:pathLst>
        </a:cu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467731" y="1344552"/>
        <a:ext cx="49993" cy="49993"/>
      </dsp:txXfrm>
    </dsp:sp>
    <dsp:sp modelId="{68C88196-3422-F443-B86C-FD8FBF943C91}">
      <dsp:nvSpPr>
        <dsp:cNvPr id="0" name=""/>
        <dsp:cNvSpPr/>
      </dsp:nvSpPr>
      <dsp:spPr>
        <a:xfrm>
          <a:off x="6633751" y="475216"/>
          <a:ext cx="1658813" cy="829406"/>
        </a:xfrm>
        <a:prstGeom prst="roundRect">
          <a:avLst>
            <a:gd name="adj" fmla="val 10000"/>
          </a:avLst>
        </a:prstGeom>
        <a:solidFill>
          <a:srgbClr val="B7EE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Harmonize using Saved </a:t>
          </a:r>
          <a:r>
            <a:rPr lang="en-US" sz="1200" kern="1200" dirty="0" err="1"/>
            <a:t>ComBat</a:t>
          </a:r>
          <a:r>
            <a:rPr lang="en-US" sz="1200" kern="1200" dirty="0"/>
            <a:t> Model</a:t>
          </a:r>
        </a:p>
      </dsp:txBody>
      <dsp:txXfrm>
        <a:off x="6658043" y="499508"/>
        <a:ext cx="1610229" cy="780822"/>
      </dsp:txXfrm>
    </dsp:sp>
    <dsp:sp modelId="{F5FAF7CC-EE35-8147-AB83-B2D429DF02E5}">
      <dsp:nvSpPr>
        <dsp:cNvPr id="0" name=""/>
        <dsp:cNvSpPr/>
      </dsp:nvSpPr>
      <dsp:spPr>
        <a:xfrm rot="3759881">
          <a:off x="6133847" y="2194202"/>
          <a:ext cx="805678" cy="25664"/>
        </a:xfrm>
        <a:custGeom>
          <a:avLst/>
          <a:gdLst/>
          <a:ahLst/>
          <a:cxnLst/>
          <a:rect l="0" t="0" r="0" b="0"/>
          <a:pathLst>
            <a:path>
              <a:moveTo>
                <a:pt x="0" y="12832"/>
              </a:moveTo>
              <a:lnTo>
                <a:pt x="805678" y="12832"/>
              </a:lnTo>
            </a:path>
          </a:pathLst>
        </a:cu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516544" y="2186892"/>
        <a:ext cx="40283" cy="40283"/>
      </dsp:txXfrm>
    </dsp:sp>
    <dsp:sp modelId="{AA6C77F5-3A1A-0345-A1E5-9C6FE14892C6}">
      <dsp:nvSpPr>
        <dsp:cNvPr id="0" name=""/>
        <dsp:cNvSpPr/>
      </dsp:nvSpPr>
      <dsp:spPr>
        <a:xfrm>
          <a:off x="6721668" y="2150187"/>
          <a:ext cx="1658813" cy="829406"/>
        </a:xfrm>
        <a:prstGeom prst="roundRect">
          <a:avLst>
            <a:gd name="adj" fmla="val 10000"/>
          </a:avLst>
        </a:prstGeom>
        <a:solidFill>
          <a:srgbClr val="B7EE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Harmonize toward Reference Dataset </a:t>
          </a:r>
        </a:p>
      </dsp:txBody>
      <dsp:txXfrm>
        <a:off x="6745960" y="2174479"/>
        <a:ext cx="1610229" cy="780822"/>
      </dsp:txXfrm>
    </dsp:sp>
    <dsp:sp modelId="{879987AF-2609-3242-8207-7CF8D17D337C}">
      <dsp:nvSpPr>
        <dsp:cNvPr id="0" name=""/>
        <dsp:cNvSpPr/>
      </dsp:nvSpPr>
      <dsp:spPr>
        <a:xfrm rot="4092183">
          <a:off x="1118892" y="3464493"/>
          <a:ext cx="1738653" cy="25664"/>
        </a:xfrm>
        <a:custGeom>
          <a:avLst/>
          <a:gdLst/>
          <a:ahLst/>
          <a:cxnLst/>
          <a:rect l="0" t="0" r="0" b="0"/>
          <a:pathLst>
            <a:path>
              <a:moveTo>
                <a:pt x="0" y="12832"/>
              </a:moveTo>
              <a:lnTo>
                <a:pt x="1738653" y="1283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1944752" y="3433858"/>
        <a:ext cx="86932" cy="86932"/>
      </dsp:txXfrm>
    </dsp:sp>
    <dsp:sp modelId="{BEC09CF4-5B78-CC48-A8D3-EB64EBBC2B0B}">
      <dsp:nvSpPr>
        <dsp:cNvPr id="0" name=""/>
        <dsp:cNvSpPr/>
      </dsp:nvSpPr>
      <dsp:spPr>
        <a:xfrm>
          <a:off x="2311015" y="3869796"/>
          <a:ext cx="1658813" cy="829406"/>
        </a:xfrm>
        <a:prstGeom prst="roundRect">
          <a:avLst>
            <a:gd name="adj" fmla="val 10000"/>
          </a:avLst>
        </a:prstGeom>
        <a:solidFill>
          <a:schemeClr val="accent4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Post-harmonization Downstream Analysis</a:t>
          </a:r>
        </a:p>
      </dsp:txBody>
      <dsp:txXfrm>
        <a:off x="2335307" y="3894088"/>
        <a:ext cx="1610229" cy="780822"/>
      </dsp:txXfrm>
    </dsp:sp>
    <dsp:sp modelId="{F23DCBD9-DED5-A941-8DA4-FB1CA102DDF2}">
      <dsp:nvSpPr>
        <dsp:cNvPr id="0" name=""/>
        <dsp:cNvSpPr/>
      </dsp:nvSpPr>
      <dsp:spPr>
        <a:xfrm rot="18573978">
          <a:off x="3777254" y="3862736"/>
          <a:ext cx="1060934" cy="25664"/>
        </a:xfrm>
        <a:custGeom>
          <a:avLst/>
          <a:gdLst/>
          <a:ahLst/>
          <a:cxnLst/>
          <a:rect l="0" t="0" r="0" b="0"/>
          <a:pathLst>
            <a:path>
              <a:moveTo>
                <a:pt x="0" y="12832"/>
              </a:moveTo>
              <a:lnTo>
                <a:pt x="1060934" y="12832"/>
              </a:lnTo>
            </a:path>
          </a:pathLst>
        </a:cu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81198" y="3849045"/>
        <a:ext cx="53046" cy="53046"/>
      </dsp:txXfrm>
    </dsp:sp>
    <dsp:sp modelId="{7BA1A9FF-E99B-FE45-9348-0834A5991DC2}">
      <dsp:nvSpPr>
        <dsp:cNvPr id="0" name=""/>
        <dsp:cNvSpPr/>
      </dsp:nvSpPr>
      <dsp:spPr>
        <a:xfrm>
          <a:off x="4645613" y="3051934"/>
          <a:ext cx="1658813" cy="829406"/>
        </a:xfrm>
        <a:prstGeom prst="roundRect">
          <a:avLst>
            <a:gd name="adj" fmla="val 10000"/>
          </a:avLst>
        </a:prstGeom>
        <a:solidFill>
          <a:schemeClr val="accent4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Age Trajectory Visualization</a:t>
          </a:r>
        </a:p>
      </dsp:txBody>
      <dsp:txXfrm>
        <a:off x="4669905" y="3076226"/>
        <a:ext cx="1610229" cy="780822"/>
      </dsp:txXfrm>
    </dsp:sp>
    <dsp:sp modelId="{1D514E0A-856F-6A4A-B4D1-56B2A89A75C7}">
      <dsp:nvSpPr>
        <dsp:cNvPr id="0" name=""/>
        <dsp:cNvSpPr/>
      </dsp:nvSpPr>
      <dsp:spPr>
        <a:xfrm rot="2541948">
          <a:off x="3835800" y="4617522"/>
          <a:ext cx="1026484" cy="25664"/>
        </a:xfrm>
        <a:custGeom>
          <a:avLst/>
          <a:gdLst/>
          <a:ahLst/>
          <a:cxnLst/>
          <a:rect l="0" t="0" r="0" b="0"/>
          <a:pathLst>
            <a:path>
              <a:moveTo>
                <a:pt x="0" y="12832"/>
              </a:moveTo>
              <a:lnTo>
                <a:pt x="1026484" y="12832"/>
              </a:lnTo>
            </a:path>
          </a:pathLst>
        </a:cu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23380" y="4604692"/>
        <a:ext cx="51324" cy="51324"/>
      </dsp:txXfrm>
    </dsp:sp>
    <dsp:sp modelId="{2938E659-9AC4-ED49-A898-05259AAA6393}">
      <dsp:nvSpPr>
        <dsp:cNvPr id="0" name=""/>
        <dsp:cNvSpPr/>
      </dsp:nvSpPr>
      <dsp:spPr>
        <a:xfrm>
          <a:off x="4728255" y="4561505"/>
          <a:ext cx="1658813" cy="829406"/>
        </a:xfrm>
        <a:prstGeom prst="roundRect">
          <a:avLst>
            <a:gd name="adj" fmla="val 10000"/>
          </a:avLst>
        </a:prstGeom>
        <a:solidFill>
          <a:schemeClr val="accent4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Residual Datasets</a:t>
          </a:r>
        </a:p>
      </dsp:txBody>
      <dsp:txXfrm>
        <a:off x="4752547" y="4585797"/>
        <a:ext cx="1610229" cy="780822"/>
      </dsp:txXfrm>
    </dsp:sp>
    <dsp:sp modelId="{4AEE8367-E4EC-804E-9A3A-DC4098E22833}">
      <dsp:nvSpPr>
        <dsp:cNvPr id="0" name=""/>
        <dsp:cNvSpPr/>
      </dsp:nvSpPr>
      <dsp:spPr>
        <a:xfrm rot="18232661">
          <a:off x="6202701" y="4617522"/>
          <a:ext cx="833153" cy="25664"/>
        </a:xfrm>
        <a:custGeom>
          <a:avLst/>
          <a:gdLst/>
          <a:ahLst/>
          <a:cxnLst/>
          <a:rect l="0" t="0" r="0" b="0"/>
          <a:pathLst>
            <a:path>
              <a:moveTo>
                <a:pt x="0" y="12832"/>
              </a:moveTo>
              <a:lnTo>
                <a:pt x="833153" y="12832"/>
              </a:lnTo>
            </a:path>
          </a:pathLst>
        </a:cu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598449" y="4609525"/>
        <a:ext cx="41657" cy="41657"/>
      </dsp:txXfrm>
    </dsp:sp>
    <dsp:sp modelId="{264332F0-459B-0948-B468-2D999E993A00}">
      <dsp:nvSpPr>
        <dsp:cNvPr id="0" name=""/>
        <dsp:cNvSpPr/>
      </dsp:nvSpPr>
      <dsp:spPr>
        <a:xfrm>
          <a:off x="6851487" y="3869796"/>
          <a:ext cx="1658813" cy="829406"/>
        </a:xfrm>
        <a:prstGeom prst="roundRect">
          <a:avLst>
            <a:gd name="adj" fmla="val 10000"/>
          </a:avLst>
        </a:prstGeom>
        <a:solidFill>
          <a:schemeClr val="accent4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Calculate from Saved Model</a:t>
          </a:r>
        </a:p>
      </dsp:txBody>
      <dsp:txXfrm>
        <a:off x="6875779" y="3894088"/>
        <a:ext cx="1610229" cy="780822"/>
      </dsp:txXfrm>
    </dsp:sp>
    <dsp:sp modelId="{CB8E5E79-1A06-D246-9FE2-FDE5FDE74D07}">
      <dsp:nvSpPr>
        <dsp:cNvPr id="0" name=""/>
        <dsp:cNvSpPr/>
      </dsp:nvSpPr>
      <dsp:spPr>
        <a:xfrm rot="2368720">
          <a:off x="6310585" y="5176525"/>
          <a:ext cx="670500" cy="25664"/>
        </a:xfrm>
        <a:custGeom>
          <a:avLst/>
          <a:gdLst/>
          <a:ahLst/>
          <a:cxnLst/>
          <a:rect l="0" t="0" r="0" b="0"/>
          <a:pathLst>
            <a:path>
              <a:moveTo>
                <a:pt x="0" y="12832"/>
              </a:moveTo>
              <a:lnTo>
                <a:pt x="670500" y="12832"/>
              </a:lnTo>
            </a:path>
          </a:pathLst>
        </a:cu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629073" y="5172595"/>
        <a:ext cx="33525" cy="33525"/>
      </dsp:txXfrm>
    </dsp:sp>
    <dsp:sp modelId="{19A1C621-2818-E548-A077-E5500FE5508A}">
      <dsp:nvSpPr>
        <dsp:cNvPr id="0" name=""/>
        <dsp:cNvSpPr/>
      </dsp:nvSpPr>
      <dsp:spPr>
        <a:xfrm>
          <a:off x="6904602" y="4987803"/>
          <a:ext cx="1658813" cy="829406"/>
        </a:xfrm>
        <a:prstGeom prst="roundRect">
          <a:avLst>
            <a:gd name="adj" fmla="val 10000"/>
          </a:avLst>
        </a:prstGeom>
        <a:solidFill>
          <a:schemeClr val="accent4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Refit Model to Adjust for Covariates</a:t>
          </a:r>
        </a:p>
      </dsp:txBody>
      <dsp:txXfrm>
        <a:off x="6928894" y="5012095"/>
        <a:ext cx="1610229" cy="7808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86689-571D-A64B-90F0-EC4AC35DD52D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891DE8-A21C-D149-BF09-AB0F7B76D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1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891DE8-A21C-D149-BF09-AB0F7B76DE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084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891DE8-A21C-D149-BF09-AB0F7B76DE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383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891DE8-A21C-D149-BF09-AB0F7B76DE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97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891DE8-A21C-D149-BF09-AB0F7B76DE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37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Intro Slide">
    <p:bg>
      <p:bgPr>
        <a:solidFill>
          <a:srgbClr val="0F2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695632"/>
            <a:ext cx="10363200" cy="1072917"/>
          </a:xfrm>
          <a:prstGeom prst="rect">
            <a:avLst/>
          </a:prstGeom>
        </p:spPr>
        <p:txBody>
          <a:bodyPr/>
          <a:lstStyle>
            <a:lvl1pPr algn="ctr"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23979" y="4533490"/>
            <a:ext cx="8534400" cy="144843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Subtext/presentation description</a:t>
            </a:r>
            <a:br>
              <a:rPr lang="en-US" dirty="0"/>
            </a:br>
            <a:r>
              <a:rPr lang="en-US" dirty="0"/>
              <a:t> goes here as needed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CFA79A-915E-E446-B037-A25731232CA9}"/>
              </a:ext>
            </a:extLst>
          </p:cNvPr>
          <p:cNvCxnSpPr/>
          <p:nvPr/>
        </p:nvCxnSpPr>
        <p:spPr>
          <a:xfrm flipV="1">
            <a:off x="2523617" y="4160967"/>
            <a:ext cx="7039083" cy="1"/>
          </a:xfrm>
          <a:prstGeom prst="line">
            <a:avLst/>
          </a:prstGeom>
          <a:ln w="28575"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E2CAA48-A543-5447-8396-B67C72903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748" y="736970"/>
            <a:ext cx="5057306" cy="131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72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C8DBEDB-FE6F-444C-9C60-F5F64F8840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508" y="365129"/>
            <a:ext cx="11338585" cy="589031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1F5B"/>
                </a:solidFill>
              </a:defRPr>
            </a:lvl1pPr>
          </a:lstStyle>
          <a:p>
            <a:r>
              <a:rPr lang="en-US" dirty="0"/>
              <a:t>Page Title Goes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5C751DC-1020-3E41-9B8B-64347B4C34A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6508" y="1072875"/>
            <a:ext cx="11338585" cy="451126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Page subtext goes here as needed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DBA3F7-67F0-A942-8152-805BB83DD3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5819" y="1815550"/>
            <a:ext cx="11338983" cy="3737527"/>
          </a:xfrm>
          <a:prstGeom prst="rect">
            <a:avLst/>
          </a:prstGeom>
        </p:spPr>
        <p:txBody>
          <a:bodyPr/>
          <a:lstStyle>
            <a:lvl1pPr>
              <a:defRPr sz="135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Body copy goes here as needed.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FB47B2-F800-B748-88C2-9821DCD48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6304" y="5680702"/>
            <a:ext cx="707020" cy="823402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792D8CB-97D3-0A4E-B3EA-48A9A4350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367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er Slide">
    <p:bg>
      <p:bgPr>
        <a:solidFill>
          <a:srgbClr val="0F2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3428999"/>
            <a:ext cx="10363200" cy="764629"/>
          </a:xfrm>
          <a:prstGeom prst="rect">
            <a:avLst/>
          </a:prstGeom>
        </p:spPr>
        <p:txBody>
          <a:bodyPr/>
          <a:lstStyle>
            <a:lvl1pPr algn="ctr"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New Section Title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23979" y="4533493"/>
            <a:ext cx="8534400" cy="7646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Subtext/presentation description</a:t>
            </a:r>
            <a:br>
              <a:rPr lang="en-US" dirty="0"/>
            </a:br>
            <a:r>
              <a:rPr lang="en-US" dirty="0"/>
              <a:t> goes here as needed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8F806A-B471-4643-83EF-17092CF02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0350" y="1292552"/>
            <a:ext cx="15113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901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DB463295-1A22-1A4E-B16D-E08B941A39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508" y="365129"/>
            <a:ext cx="11338585" cy="589031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1F5B"/>
                </a:solidFill>
              </a:defRPr>
            </a:lvl1pPr>
          </a:lstStyle>
          <a:p>
            <a:r>
              <a:rPr lang="en-US" dirty="0"/>
              <a:t>Page Title Goes Here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65AB14C9-6611-FE47-8A9E-5EF0870E42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6508" y="1072875"/>
            <a:ext cx="11338585" cy="451126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Page subtext goes here as needed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20D5C53-8D78-0342-A606-A9EBDF2D32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6507" y="1829347"/>
            <a:ext cx="11380628" cy="35306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750A2F5-BB20-8C43-B93E-36A7639EC3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6505" y="5628290"/>
            <a:ext cx="10260912" cy="45112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/>
            </a:lvl1pPr>
          </a:lstStyle>
          <a:p>
            <a:pPr lvl="0"/>
            <a:r>
              <a:rPr lang="en-US" dirty="0"/>
              <a:t>Image caption/description goes here as needed</a:t>
            </a:r>
          </a:p>
          <a:p>
            <a:pPr lvl="0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42E4D4-A4FD-C648-A6EC-61C6348B7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6304" y="5680702"/>
            <a:ext cx="707020" cy="82340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4FE445-03DE-7E49-93C8-B760D17B69F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396504" y="6223001"/>
            <a:ext cx="561793" cy="319088"/>
          </a:xfrm>
        </p:spPr>
        <p:txBody>
          <a:bodyPr/>
          <a:lstStyle/>
          <a:p>
            <a:fld id="{F7C684AA-A8BC-D440-AB11-A57CE3347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692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DB463295-1A22-1A4E-B16D-E08B941A39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508" y="365129"/>
            <a:ext cx="11338585" cy="589031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1F5B"/>
                </a:solidFill>
              </a:defRPr>
            </a:lvl1pPr>
          </a:lstStyle>
          <a:p>
            <a:r>
              <a:rPr lang="en-US" dirty="0"/>
              <a:t>Page Title Goes Here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65AB14C9-6611-FE47-8A9E-5EF0870E42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6508" y="1072875"/>
            <a:ext cx="11338585" cy="451126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Page subtext goes here as needed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20D5C53-8D78-0342-A606-A9EBDF2D32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8551" y="1829347"/>
            <a:ext cx="6034773" cy="35306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750A2F5-BB20-8C43-B93E-36A7639EC3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8551" y="5628290"/>
            <a:ext cx="4958866" cy="913798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/>
            </a:lvl1pPr>
          </a:lstStyle>
          <a:p>
            <a:pPr lvl="0"/>
            <a:r>
              <a:rPr lang="en-US" dirty="0"/>
              <a:t>Image caption/description goes here as needed</a:t>
            </a:r>
          </a:p>
          <a:p>
            <a:pPr lvl="0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42E4D4-A4FD-C648-A6EC-61C6348B7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6304" y="5680702"/>
            <a:ext cx="707020" cy="823402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E08025E-EA75-F748-916D-8FE37D3D2F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5819" y="1815550"/>
            <a:ext cx="4983901" cy="3544397"/>
          </a:xfrm>
          <a:prstGeom prst="rect">
            <a:avLst/>
          </a:prstGeom>
        </p:spPr>
        <p:txBody>
          <a:bodyPr/>
          <a:lstStyle>
            <a:lvl1pPr>
              <a:defRPr sz="135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Body copy goes here as needed.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3AFEBE5-77CF-644E-B8E1-2FA30842AE9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012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DB463295-1A22-1A4E-B16D-E08B941A39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508" y="365129"/>
            <a:ext cx="11338585" cy="589031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1F5B"/>
                </a:solidFill>
              </a:defRPr>
            </a:lvl1pPr>
          </a:lstStyle>
          <a:p>
            <a:r>
              <a:rPr lang="en-US" dirty="0"/>
              <a:t>Page Title Goes Here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65AB14C9-6611-FE47-8A9E-5EF0870E42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6508" y="1072875"/>
            <a:ext cx="11338585" cy="451126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Page subtext goes here as needed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20D5C53-8D78-0342-A606-A9EBDF2D32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6508" y="1829347"/>
            <a:ext cx="6034773" cy="35306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750A2F5-BB20-8C43-B93E-36A7639EC3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6508" y="5628290"/>
            <a:ext cx="6034772" cy="365125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/>
            </a:lvl1pPr>
          </a:lstStyle>
          <a:p>
            <a:pPr lvl="0"/>
            <a:r>
              <a:rPr lang="en-US" dirty="0"/>
              <a:t>Image caption/description goes here as needed</a:t>
            </a:r>
          </a:p>
          <a:p>
            <a:pPr lvl="0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42E4D4-A4FD-C648-A6EC-61C6348B7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6304" y="5680702"/>
            <a:ext cx="707020" cy="823402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E08025E-EA75-F748-916D-8FE37D3D2F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49423" y="1815550"/>
            <a:ext cx="4983901" cy="3530600"/>
          </a:xfrm>
          <a:prstGeom prst="rect">
            <a:avLst/>
          </a:prstGeom>
        </p:spPr>
        <p:txBody>
          <a:bodyPr/>
          <a:lstStyle>
            <a:lvl1pPr>
              <a:defRPr sz="135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Body copy goes here as needed.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99585C-75E7-6E4B-914B-3BCE1E8F603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79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bg>
      <p:bgPr>
        <a:solidFill>
          <a:srgbClr val="0F2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8854AC-AB0D-5E4A-8307-13EBDE701B0D}"/>
              </a:ext>
            </a:extLst>
          </p:cNvPr>
          <p:cNvSpPr txBox="1">
            <a:spLocks/>
          </p:cNvSpPr>
          <p:nvPr/>
        </p:nvSpPr>
        <p:spPr>
          <a:xfrm>
            <a:off x="914400" y="4451067"/>
            <a:ext cx="10363200" cy="76462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3000" dirty="0"/>
              <a:t>Thank You!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C337F8-424E-784F-8C55-0174F63F9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226" y="1478669"/>
            <a:ext cx="2590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7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21B23C-6D31-654D-AADE-9B40766E5C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84" y="6182056"/>
            <a:ext cx="4503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C684AA-A8BC-D440-AB11-A57CE33470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812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8" r:id="rId3"/>
    <p:sldLayoutId id="2147483656" r:id="rId4"/>
    <p:sldLayoutId id="2147483660" r:id="rId5"/>
    <p:sldLayoutId id="2147483661" r:id="rId6"/>
    <p:sldLayoutId id="2147483659" r:id="rId7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000" b="1" kern="1200">
          <a:solidFill>
            <a:schemeClr val="bg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0" algn="l" defTabSz="342900" rtl="0" eaLnBrk="1" latinLnBrk="0" hangingPunct="1">
        <a:spcBef>
          <a:spcPct val="20000"/>
        </a:spcBef>
        <a:buFont typeface="Arial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0" algn="l" defTabSz="342900" rtl="0" eaLnBrk="1" latinLnBrk="0" hangingPunct="1"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indent="0" algn="l" defTabSz="342900" rtl="0" eaLnBrk="1" latinLnBrk="0" hangingPunct="1">
        <a:spcBef>
          <a:spcPct val="20000"/>
        </a:spcBef>
        <a:buFont typeface="Arial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0" algn="l" defTabSz="342900" rtl="0" eaLnBrk="1" latinLnBrk="0" hangingPunct="1">
        <a:spcBef>
          <a:spcPct val="20000"/>
        </a:spcBef>
        <a:buFont typeface="Arial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dbei.med.upenn.edu/bio/russell-t-shinohara-phd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hyperlink" Target="https://www.med.upenn.edu/apps/faculty/index.php/g275/p8594190" TargetMode="Externa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neuroimage.2017.08.047" TargetMode="External"/><Relationship Id="rId7" Type="http://schemas.openxmlformats.org/officeDocument/2006/relationships/hyperlink" Target="https://doi.org/10.1016/j.neuroimage.2019.116450" TargetMode="External"/><Relationship Id="rId2" Type="http://schemas.openxmlformats.org/officeDocument/2006/relationships/hyperlink" Target="https://doi.org/10.1016/j.neuroimage.2017.11.024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oi.org/10.1016/j.neuroimage.2020.117129" TargetMode="External"/><Relationship Id="rId5" Type="http://schemas.openxmlformats.org/officeDocument/2006/relationships/hyperlink" Target="https://doi.org/10.1002/hbm.25688" TargetMode="External"/><Relationship Id="rId4" Type="http://schemas.openxmlformats.org/officeDocument/2006/relationships/hyperlink" Target="https://doi.org/10.1093/biostatistics/kxj03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heng206/ComBatFam_Pipeline/tree/mai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56F7C-5010-3D4A-F6FD-94738C7987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Harmonization Package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85386-7647-0F5C-D30F-30B064384B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Zheng Ren, </a:t>
            </a:r>
            <a:r>
              <a:rPr lang="en-US" dirty="0" err="1"/>
              <a:t>Haochang</a:t>
            </a:r>
            <a:r>
              <a:rPr lang="en-US" dirty="0"/>
              <a:t> Shou, Russell(Taki) Shinohara</a:t>
            </a:r>
          </a:p>
          <a:p>
            <a:endParaRPr lang="en-US" dirty="0"/>
          </a:p>
          <a:p>
            <a:r>
              <a:rPr lang="en-US" dirty="0"/>
              <a:t>Penn Statistics in Imaging and Visualization Endeavor</a:t>
            </a:r>
          </a:p>
          <a:p>
            <a:r>
              <a:rPr lang="en-US" dirty="0"/>
              <a:t>Department of Biostatistics, Epidemiology, and Informatics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029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6564-00AC-6CAC-B45E-DF906A41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059" y="346275"/>
            <a:ext cx="11338585" cy="589031"/>
          </a:xfrm>
        </p:spPr>
        <p:txBody>
          <a:bodyPr/>
          <a:lstStyle/>
          <a:p>
            <a:r>
              <a:rPr lang="en-US" dirty="0" err="1"/>
              <a:t>ComBat</a:t>
            </a:r>
            <a:r>
              <a:rPr lang="en-US" dirty="0"/>
              <a:t> Shiny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34734-65D6-8B5C-50AC-525D90FC6D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0E64194-A4F7-C4A0-0E54-E5A358E99C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254" y="1061300"/>
            <a:ext cx="11338585" cy="451126"/>
          </a:xfrm>
        </p:spPr>
        <p:txBody>
          <a:bodyPr/>
          <a:lstStyle/>
          <a:p>
            <a:r>
              <a:rPr lang="en-US" dirty="0"/>
              <a:t>Empirical Bayes Assumption Check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9E3D030-36B6-93FA-570A-A9B662FEF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972" y="1376205"/>
            <a:ext cx="10410198" cy="499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846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6564-00AC-6CAC-B45E-DF906A41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059" y="346275"/>
            <a:ext cx="11338585" cy="589031"/>
          </a:xfrm>
        </p:spPr>
        <p:txBody>
          <a:bodyPr/>
          <a:lstStyle/>
          <a:p>
            <a:r>
              <a:rPr lang="en-US" dirty="0" err="1"/>
              <a:t>ComBat</a:t>
            </a:r>
            <a:r>
              <a:rPr lang="en-US" dirty="0"/>
              <a:t> Shiny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34734-65D6-8B5C-50AC-525D90FC6D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0E64194-A4F7-C4A0-0E54-E5A358E99C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254" y="1061300"/>
            <a:ext cx="11338585" cy="451126"/>
          </a:xfrm>
        </p:spPr>
        <p:txBody>
          <a:bodyPr/>
          <a:lstStyle/>
          <a:p>
            <a:r>
              <a:rPr lang="en-US" dirty="0"/>
              <a:t>Statistical Test</a:t>
            </a:r>
          </a:p>
        </p:txBody>
      </p:sp>
      <p:pic>
        <p:nvPicPr>
          <p:cNvPr id="4" name="Picture 3" descr="A screenshot of a test&#10;&#10;Description automatically generated">
            <a:extLst>
              <a:ext uri="{FF2B5EF4-FFF2-40B4-BE49-F238E27FC236}">
                <a16:creationId xmlns:a16="http://schemas.microsoft.com/office/drawing/2014/main" id="{C92E8256-721F-081A-0F98-722B20CB5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693" y="1501260"/>
            <a:ext cx="10801188" cy="418630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00A819C8-48F8-276D-130C-B72F62FF4C6F}"/>
              </a:ext>
            </a:extLst>
          </p:cNvPr>
          <p:cNvSpPr/>
          <p:nvPr/>
        </p:nvSpPr>
        <p:spPr>
          <a:xfrm>
            <a:off x="5268685" y="5517197"/>
            <a:ext cx="381000" cy="23568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4A2691-1B21-C56A-0E18-99B18CCF1DDE}"/>
              </a:ext>
            </a:extLst>
          </p:cNvPr>
          <p:cNvSpPr txBox="1"/>
          <p:nvPr/>
        </p:nvSpPr>
        <p:spPr>
          <a:xfrm>
            <a:off x="4525190" y="5850529"/>
            <a:ext cx="33127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The Percentage of Significant Results</a:t>
            </a:r>
          </a:p>
        </p:txBody>
      </p:sp>
    </p:spTree>
    <p:extLst>
      <p:ext uri="{BB962C8B-B14F-4D97-AF65-F5344CB8AC3E}">
        <p14:creationId xmlns:p14="http://schemas.microsoft.com/office/powerpoint/2010/main" val="3178781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6564-00AC-6CAC-B45E-DF906A41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059" y="346275"/>
            <a:ext cx="11338585" cy="589031"/>
          </a:xfrm>
        </p:spPr>
        <p:txBody>
          <a:bodyPr/>
          <a:lstStyle/>
          <a:p>
            <a:r>
              <a:rPr lang="en-US" dirty="0"/>
              <a:t>Age Shiny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34734-65D6-8B5C-50AC-525D90FC6D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FCCC6427-CAF7-A839-8DF0-EACCD7AB1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656" y="928085"/>
            <a:ext cx="10460687" cy="5487136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E5FAC5E-2AF8-53D0-E7F2-D8DA18CFDAB8}"/>
              </a:ext>
            </a:extLst>
          </p:cNvPr>
          <p:cNvSpPr/>
          <p:nvPr/>
        </p:nvSpPr>
        <p:spPr>
          <a:xfrm>
            <a:off x="622035" y="2259633"/>
            <a:ext cx="1107244" cy="471864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395758-3268-D640-234A-B41133A6603F}"/>
              </a:ext>
            </a:extLst>
          </p:cNvPr>
          <p:cNvSpPr txBox="1"/>
          <p:nvPr/>
        </p:nvSpPr>
        <p:spPr>
          <a:xfrm>
            <a:off x="606552" y="2836373"/>
            <a:ext cx="251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Select the measurements to look at in the age trend table</a:t>
            </a:r>
          </a:p>
        </p:txBody>
      </p:sp>
    </p:spTree>
    <p:extLst>
      <p:ext uri="{BB962C8B-B14F-4D97-AF65-F5344CB8AC3E}">
        <p14:creationId xmlns:p14="http://schemas.microsoft.com/office/powerpoint/2010/main" val="419707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6564-00AC-6CAC-B45E-DF906A41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059" y="346275"/>
            <a:ext cx="11338585" cy="589031"/>
          </a:xfrm>
        </p:spPr>
        <p:txBody>
          <a:bodyPr/>
          <a:lstStyle/>
          <a:p>
            <a:r>
              <a:rPr lang="en-US" dirty="0"/>
              <a:t>Personnel (</a:t>
            </a:r>
            <a:r>
              <a:rPr lang="en-US" dirty="0" err="1"/>
              <a:t>PennSIVE</a:t>
            </a:r>
            <a:r>
              <a:rPr lang="en-US" dirty="0"/>
              <a:t>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34734-65D6-8B5C-50AC-525D90FC6D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E74223F-404A-FF29-B911-CBD1F2ACB7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254" y="1061300"/>
            <a:ext cx="3547682" cy="451126"/>
          </a:xfrm>
        </p:spPr>
        <p:txBody>
          <a:bodyPr/>
          <a:lstStyle/>
          <a:p>
            <a:r>
              <a:rPr lang="en-US" sz="1600" dirty="0"/>
              <a:t>Russell(Taki) Shinohara, PhD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64B49F-9F3B-6095-7EE1-98A26C05D061}"/>
              </a:ext>
            </a:extLst>
          </p:cNvPr>
          <p:cNvSpPr txBox="1"/>
          <p:nvPr/>
        </p:nvSpPr>
        <p:spPr>
          <a:xfrm>
            <a:off x="620972" y="5481250"/>
            <a:ext cx="28215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Director </a:t>
            </a:r>
          </a:p>
          <a:p>
            <a:pPr algn="ctr"/>
            <a:r>
              <a:rPr lang="en-US" sz="1400" dirty="0"/>
              <a:t>Professor of Biostatistics</a:t>
            </a:r>
          </a:p>
          <a:p>
            <a:pPr algn="ctr"/>
            <a:r>
              <a:rPr lang="en-US" sz="1400" dirty="0">
                <a:hlinkClick r:id="rId2"/>
              </a:rPr>
              <a:t>Website</a:t>
            </a:r>
            <a:endParaRPr lang="en-US" sz="1400" dirty="0"/>
          </a:p>
        </p:txBody>
      </p:sp>
      <p:pic>
        <p:nvPicPr>
          <p:cNvPr id="12" name="Picture 11" descr="A person in a suit smiling&#10;&#10;Description automatically generated">
            <a:extLst>
              <a:ext uri="{FF2B5EF4-FFF2-40B4-BE49-F238E27FC236}">
                <a16:creationId xmlns:a16="http://schemas.microsoft.com/office/drawing/2014/main" id="{61B6C435-22D0-7AF2-910F-5B9EB9AF6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80" y="1601844"/>
            <a:ext cx="2719636" cy="3716836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41DABBB-63A3-227F-8B50-3F6F2A66F523}"/>
              </a:ext>
            </a:extLst>
          </p:cNvPr>
          <p:cNvSpPr txBox="1">
            <a:spLocks/>
          </p:cNvSpPr>
          <p:nvPr/>
        </p:nvSpPr>
        <p:spPr>
          <a:xfrm>
            <a:off x="4428497" y="1063810"/>
            <a:ext cx="3068179" cy="451126"/>
          </a:xfrm>
          <a:prstGeom prst="rect">
            <a:avLst/>
          </a:prstGeom>
        </p:spPr>
        <p:txBody>
          <a:bodyPr/>
          <a:lstStyle>
            <a:lvl1pPr marL="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3429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/>
              <a:t>Haochang</a:t>
            </a:r>
            <a:r>
              <a:rPr lang="en-US" sz="1600" dirty="0"/>
              <a:t> Shou, PhD</a:t>
            </a:r>
          </a:p>
        </p:txBody>
      </p:sp>
      <p:pic>
        <p:nvPicPr>
          <p:cNvPr id="15" name="Picture 14" descr="A person smiling at camera&#10;&#10;Description automatically generated">
            <a:extLst>
              <a:ext uri="{FF2B5EF4-FFF2-40B4-BE49-F238E27FC236}">
                <a16:creationId xmlns:a16="http://schemas.microsoft.com/office/drawing/2014/main" id="{46E5E6DB-F690-94D5-61A7-2B396BE20C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0915" y="1614036"/>
            <a:ext cx="3215761" cy="368026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C3C30AD-9485-D261-9660-6B778BBFAE4C}"/>
              </a:ext>
            </a:extLst>
          </p:cNvPr>
          <p:cNvSpPr txBox="1"/>
          <p:nvPr/>
        </p:nvSpPr>
        <p:spPr>
          <a:xfrm>
            <a:off x="4095692" y="5482196"/>
            <a:ext cx="35476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Associate Director </a:t>
            </a:r>
          </a:p>
          <a:p>
            <a:pPr algn="ctr"/>
            <a:r>
              <a:rPr lang="en-US" sz="1400" dirty="0"/>
              <a:t>Associate Professor of Biostatistics</a:t>
            </a:r>
          </a:p>
          <a:p>
            <a:pPr algn="ctr"/>
            <a:r>
              <a:rPr lang="en-US" sz="1400" dirty="0">
                <a:hlinkClick r:id="rId5"/>
              </a:rPr>
              <a:t>Website</a:t>
            </a:r>
            <a:endParaRPr lang="en-US" sz="1400" dirty="0"/>
          </a:p>
        </p:txBody>
      </p:sp>
      <p:pic>
        <p:nvPicPr>
          <p:cNvPr id="18" name="Picture 17" descr="A close-up of a person&#10;&#10;Description automatically generated">
            <a:extLst>
              <a:ext uri="{FF2B5EF4-FFF2-40B4-BE49-F238E27FC236}">
                <a16:creationId xmlns:a16="http://schemas.microsoft.com/office/drawing/2014/main" id="{65E6B1E1-D574-E744-D2E0-0A992501D0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74964" y="1614036"/>
            <a:ext cx="2619756" cy="36385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C87C874-E098-338D-2259-710129DD4BD3}"/>
              </a:ext>
            </a:extLst>
          </p:cNvPr>
          <p:cNvSpPr txBox="1"/>
          <p:nvPr/>
        </p:nvSpPr>
        <p:spPr>
          <a:xfrm>
            <a:off x="8277548" y="5482196"/>
            <a:ext cx="2821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400" dirty="0"/>
          </a:p>
          <a:p>
            <a:pPr algn="ctr"/>
            <a:r>
              <a:rPr lang="en-US" sz="1400" dirty="0"/>
              <a:t>Data Analyst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FDA9503-1684-E5FA-46B5-538AB3CB2E60}"/>
              </a:ext>
            </a:extLst>
          </p:cNvPr>
          <p:cNvSpPr txBox="1">
            <a:spLocks/>
          </p:cNvSpPr>
          <p:nvPr/>
        </p:nvSpPr>
        <p:spPr>
          <a:xfrm>
            <a:off x="9011384" y="1063812"/>
            <a:ext cx="2081158" cy="451126"/>
          </a:xfrm>
          <a:prstGeom prst="rect">
            <a:avLst/>
          </a:prstGeom>
        </p:spPr>
        <p:txBody>
          <a:bodyPr/>
          <a:lstStyle>
            <a:lvl1pPr marL="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3429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Zheng Ren</a:t>
            </a:r>
          </a:p>
        </p:txBody>
      </p:sp>
    </p:spTree>
    <p:extLst>
      <p:ext uri="{BB962C8B-B14F-4D97-AF65-F5344CB8AC3E}">
        <p14:creationId xmlns:p14="http://schemas.microsoft.com/office/powerpoint/2010/main" val="1602697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6564-00AC-6CAC-B45E-DF906A41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059" y="346275"/>
            <a:ext cx="11338585" cy="589031"/>
          </a:xfrm>
        </p:spPr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34734-65D6-8B5C-50AC-525D90FC6D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5E4AE1-ECB1-9F4D-CADC-2FCA9E8B991F}"/>
              </a:ext>
            </a:extLst>
          </p:cNvPr>
          <p:cNvSpPr txBox="1"/>
          <p:nvPr/>
        </p:nvSpPr>
        <p:spPr>
          <a:xfrm>
            <a:off x="497346" y="1259633"/>
            <a:ext cx="1096008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Fortin, J.-P., Cullen, N., </a:t>
            </a:r>
            <a:r>
              <a:rPr lang="en-US" sz="1400" b="0" i="0" dirty="0" err="1">
                <a:solidFill>
                  <a:srgbClr val="656D76"/>
                </a:solidFill>
                <a:effectLst/>
                <a:latin typeface="-apple-system"/>
              </a:rPr>
              <a:t>Sheline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Y. I., Taylor, W. D., </a:t>
            </a:r>
            <a:r>
              <a:rPr lang="en-US" sz="1400" b="0" i="0" dirty="0" err="1">
                <a:solidFill>
                  <a:srgbClr val="656D76"/>
                </a:solidFill>
                <a:effectLst/>
                <a:latin typeface="-apple-system"/>
              </a:rPr>
              <a:t>Aselcioglu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I., Cook, P. A., Adams, P., Cooper, C., Fava, M., McGrath, P. J., McInnis, M., Phillips, M. L., Trivedi, M. H., Weissman, M. M., &amp; Shinohara, R. T. (2018). Harmonization of cortical thickness measurements across scanners and sites. </a:t>
            </a:r>
            <a:r>
              <a:rPr lang="en-US" sz="1400" b="0" i="1" dirty="0" err="1">
                <a:solidFill>
                  <a:srgbClr val="656D76"/>
                </a:solidFill>
                <a:effectLst/>
                <a:latin typeface="-apple-system"/>
              </a:rPr>
              <a:t>NeuroImage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167, 104–120. </a:t>
            </a:r>
            <a:r>
              <a:rPr lang="en-US" sz="1400" b="0" i="0" u="sng" dirty="0">
                <a:effectLst/>
                <a:latin typeface="-apple-system"/>
                <a:hlinkClick r:id="rId2"/>
              </a:rPr>
              <a:t>https://doi.org/10.1016/j.neuroimage.2017.11.024</a:t>
            </a:r>
            <a:endParaRPr lang="en-US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656D76"/>
                </a:solidFill>
                <a:latin typeface="-apple-system"/>
              </a:rPr>
              <a:t>Fortin, J.-P., Parker, D., </a:t>
            </a:r>
            <a:r>
              <a:rPr lang="en-US" sz="1400" dirty="0" err="1">
                <a:solidFill>
                  <a:srgbClr val="656D76"/>
                </a:solidFill>
                <a:latin typeface="-apple-system"/>
              </a:rPr>
              <a:t>Tunç</a:t>
            </a:r>
            <a:r>
              <a:rPr lang="en-US" sz="1400" dirty="0">
                <a:solidFill>
                  <a:srgbClr val="656D76"/>
                </a:solidFill>
                <a:latin typeface="-apple-system"/>
              </a:rPr>
              <a:t>, B., Watanabe, T., Elliott, M. A., </a:t>
            </a:r>
            <a:r>
              <a:rPr lang="en-US" sz="1400" dirty="0" err="1">
                <a:solidFill>
                  <a:srgbClr val="656D76"/>
                </a:solidFill>
                <a:latin typeface="-apple-system"/>
              </a:rPr>
              <a:t>Ruparel</a:t>
            </a:r>
            <a:r>
              <a:rPr lang="en-US" sz="1400" dirty="0">
                <a:solidFill>
                  <a:srgbClr val="656D76"/>
                </a:solidFill>
                <a:latin typeface="-apple-system"/>
              </a:rPr>
              <a:t>, K., </a:t>
            </a:r>
            <a:r>
              <a:rPr lang="en-US" sz="1400" dirty="0" err="1">
                <a:solidFill>
                  <a:srgbClr val="656D76"/>
                </a:solidFill>
                <a:latin typeface="-apple-system"/>
              </a:rPr>
              <a:t>Roalf</a:t>
            </a:r>
            <a:r>
              <a:rPr lang="en-US" sz="1400" dirty="0">
                <a:solidFill>
                  <a:srgbClr val="656D76"/>
                </a:solidFill>
                <a:latin typeface="-apple-system"/>
              </a:rPr>
              <a:t>, D. R., Satterthwaite, T. D., Gur, R. C., Gur, R. E., Schultz, R. T., Verma, R., &amp; Shinohara, R. T. (2017). Harmonization of multi-site diffusion tensor imaging data. </a:t>
            </a:r>
            <a:r>
              <a:rPr lang="en-US" sz="1400" dirty="0" err="1">
                <a:solidFill>
                  <a:srgbClr val="656D76"/>
                </a:solidFill>
                <a:latin typeface="-apple-system"/>
              </a:rPr>
              <a:t>NeuroImage</a:t>
            </a:r>
            <a:r>
              <a:rPr lang="en-US" sz="1400" dirty="0">
                <a:solidFill>
                  <a:srgbClr val="656D76"/>
                </a:solidFill>
                <a:latin typeface="-apple-system"/>
              </a:rPr>
              <a:t>, 161, 149–170. </a:t>
            </a:r>
            <a:r>
              <a:rPr lang="en-US" sz="1400" dirty="0">
                <a:solidFill>
                  <a:srgbClr val="656D76"/>
                </a:solidFill>
                <a:latin typeface="-apple-syste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https://doi.org/10.1016/j.neuroimage.2017.08.047</a:t>
            </a:r>
            <a:endParaRPr lang="en-US" sz="1400" dirty="0">
              <a:solidFill>
                <a:srgbClr val="656D76"/>
              </a:solidFill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Johnson, W. E., Li, C., &amp; </a:t>
            </a:r>
            <a:r>
              <a:rPr lang="en-US" sz="1400" b="0" i="0" dirty="0" err="1">
                <a:solidFill>
                  <a:srgbClr val="656D76"/>
                </a:solidFill>
                <a:effectLst/>
                <a:latin typeface="-apple-system"/>
              </a:rPr>
              <a:t>Rabinovic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A. (2007). Adjusting batch effects in microarray expression data using empirical Bayes methods. </a:t>
            </a:r>
            <a:r>
              <a:rPr lang="en-US" sz="1400" b="0" i="1" dirty="0">
                <a:solidFill>
                  <a:srgbClr val="656D76"/>
                </a:solidFill>
                <a:effectLst/>
                <a:latin typeface="-apple-system"/>
              </a:rPr>
              <a:t>Biostatistics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8(1), 118–127. </a:t>
            </a:r>
            <a:r>
              <a:rPr lang="en-US" sz="1400" b="0" i="0" u="sng" dirty="0">
                <a:effectLst/>
                <a:latin typeface="-apple-system"/>
                <a:hlinkClick r:id="rId4"/>
              </a:rPr>
              <a:t>https://doi.org/10.1093/biostatistics/kxj037</a:t>
            </a:r>
            <a:endParaRPr lang="en-US" sz="1400" b="0" i="0" u="sng" dirty="0">
              <a:solidFill>
                <a:srgbClr val="656D76"/>
              </a:solidFill>
              <a:effectLst/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Chen, A. A., Beer, J. C., </a:t>
            </a:r>
            <a:r>
              <a:rPr lang="en-US" sz="1400" b="0" i="0" dirty="0" err="1">
                <a:solidFill>
                  <a:srgbClr val="656D76"/>
                </a:solidFill>
                <a:effectLst/>
                <a:latin typeface="-apple-system"/>
              </a:rPr>
              <a:t>Tustison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N. J., Cook, P. A., Shinohara, R. T., Shou, H., &amp; Initiative, T. A. D. N. (2022). Mitigating site effects in covariance for machine learning in neuroimaging data. </a:t>
            </a:r>
            <a:r>
              <a:rPr lang="en-US" sz="1400" b="0" i="1" dirty="0">
                <a:solidFill>
                  <a:srgbClr val="656D76"/>
                </a:solidFill>
                <a:effectLst/>
                <a:latin typeface="-apple-system"/>
              </a:rPr>
              <a:t>Human Brain Mapping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43(4), 1179–1195. </a:t>
            </a:r>
            <a:r>
              <a:rPr lang="en-US" sz="1400" b="0" i="0" u="sng" dirty="0">
                <a:effectLst/>
                <a:latin typeface="-apple-system"/>
                <a:hlinkClick r:id="rId5"/>
              </a:rPr>
              <a:t>https://doi.org/10.1002/hbm.25688</a:t>
            </a:r>
            <a:endParaRPr lang="en-US" sz="1400" u="sng" dirty="0">
              <a:solidFill>
                <a:srgbClr val="656D76"/>
              </a:solidFill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Beer, J. C., </a:t>
            </a:r>
            <a:r>
              <a:rPr lang="en-US" sz="1400" b="0" i="0" dirty="0" err="1">
                <a:solidFill>
                  <a:srgbClr val="656D76"/>
                </a:solidFill>
                <a:effectLst/>
                <a:latin typeface="-apple-system"/>
              </a:rPr>
              <a:t>Tustison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N. J., Cook, P. A., </a:t>
            </a:r>
            <a:r>
              <a:rPr lang="en-US" sz="1400" b="0" i="0" dirty="0" err="1">
                <a:solidFill>
                  <a:srgbClr val="656D76"/>
                </a:solidFill>
                <a:effectLst/>
                <a:latin typeface="-apple-system"/>
              </a:rPr>
              <a:t>Davatzikos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C., </a:t>
            </a:r>
            <a:r>
              <a:rPr lang="en-US" sz="1400" b="0" i="0" dirty="0" err="1">
                <a:solidFill>
                  <a:srgbClr val="656D76"/>
                </a:solidFill>
                <a:effectLst/>
                <a:latin typeface="-apple-system"/>
              </a:rPr>
              <a:t>Sheline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Y. I., Shinohara, R. T., &amp; Linn, K. A. (2020). Longitudinal </a:t>
            </a:r>
            <a:r>
              <a:rPr lang="en-US" sz="1400" b="0" i="0" dirty="0" err="1">
                <a:solidFill>
                  <a:srgbClr val="656D76"/>
                </a:solidFill>
                <a:effectLst/>
                <a:latin typeface="-apple-system"/>
              </a:rPr>
              <a:t>ComBat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: A method for harmonizing longitudinal multi-scanner imaging data. </a:t>
            </a:r>
            <a:r>
              <a:rPr lang="en-US" sz="1400" b="0" i="1" dirty="0" err="1">
                <a:solidFill>
                  <a:srgbClr val="656D76"/>
                </a:solidFill>
                <a:effectLst/>
                <a:latin typeface="-apple-system"/>
              </a:rPr>
              <a:t>NeuroImage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220, 117129. </a:t>
            </a:r>
            <a:r>
              <a:rPr lang="en-US" sz="1400" b="0" i="0" u="sng" dirty="0">
                <a:effectLst/>
                <a:latin typeface="-apple-system"/>
                <a:hlinkClick r:id="rId6"/>
              </a:rPr>
              <a:t>https://doi.org/10.1016/j.neuroimage.2020.117129</a:t>
            </a:r>
            <a:endParaRPr lang="en-US" sz="1400" b="0" i="0" u="sng" dirty="0">
              <a:solidFill>
                <a:srgbClr val="656D76"/>
              </a:solidFill>
              <a:effectLst/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 err="1">
                <a:solidFill>
                  <a:srgbClr val="656D76"/>
                </a:solidFill>
                <a:effectLst/>
                <a:latin typeface="-apple-system"/>
              </a:rPr>
              <a:t>Pomponio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R., Shou, H., </a:t>
            </a:r>
            <a:r>
              <a:rPr lang="en-US" sz="1400" b="0" i="0" dirty="0" err="1">
                <a:solidFill>
                  <a:srgbClr val="656D76"/>
                </a:solidFill>
                <a:effectLst/>
                <a:latin typeface="-apple-system"/>
              </a:rPr>
              <a:t>Davatzikos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, C., et al., (2020). "Harmonization of large MRI datasets for the analysis of brain imaging patterns throughout the lifespan." </a:t>
            </a:r>
            <a:r>
              <a:rPr lang="en-US" sz="1400" b="0" i="1" dirty="0" err="1">
                <a:solidFill>
                  <a:srgbClr val="656D76"/>
                </a:solidFill>
                <a:effectLst/>
                <a:latin typeface="-apple-system"/>
              </a:rPr>
              <a:t>NeuroImage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 208. </a:t>
            </a:r>
            <a:r>
              <a:rPr lang="en-US" sz="1400" b="0" i="0" u="sng" dirty="0">
                <a:effectLst/>
                <a:latin typeface="-apple-system"/>
                <a:hlinkClick r:id="rId7"/>
              </a:rPr>
              <a:t>https://doi.org/10.1016/j.neuroimage.2019.116450</a:t>
            </a:r>
            <a:r>
              <a:rPr lang="en-US" sz="1400" b="0" i="0" dirty="0">
                <a:solidFill>
                  <a:srgbClr val="656D76"/>
                </a:solidFill>
                <a:effectLst/>
                <a:latin typeface="-apple-system"/>
              </a:rPr>
              <a:t>.</a:t>
            </a:r>
            <a:endParaRPr lang="en-US" sz="1400" dirty="0">
              <a:solidFill>
                <a:srgbClr val="656D76"/>
              </a:solidFill>
              <a:latin typeface="-apple-system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13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CFF65-EB88-DE05-5F51-BC9804F32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349" y="364846"/>
            <a:ext cx="11338585" cy="589031"/>
          </a:xfrm>
        </p:spPr>
        <p:txBody>
          <a:bodyPr/>
          <a:lstStyle/>
          <a:p>
            <a:r>
              <a:rPr lang="en-US" dirty="0"/>
              <a:t>Harmonization Package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73815A-01C1-59A4-E5B3-11F2102D1BE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B956D7-7749-0CDD-8935-D0FEE7406D25}"/>
              </a:ext>
            </a:extLst>
          </p:cNvPr>
          <p:cNvSpPr txBox="1"/>
          <p:nvPr/>
        </p:nvSpPr>
        <p:spPr>
          <a:xfrm>
            <a:off x="497346" y="1259633"/>
            <a:ext cx="10960085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 err="1"/>
              <a:t>ComBatFamQC</a:t>
            </a:r>
            <a:r>
              <a:rPr lang="en-US" sz="1600" dirty="0"/>
              <a:t> (Harmonization &amp; Visualization)</a:t>
            </a:r>
          </a:p>
          <a:p>
            <a:pPr marL="742950" lvl="1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1600" dirty="0"/>
              <a:t>Statistical Analysis &amp; Harmonization Preparation</a:t>
            </a:r>
          </a:p>
          <a:p>
            <a:pPr marL="742950" lvl="1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1600" dirty="0" err="1"/>
              <a:t>ComBat</a:t>
            </a:r>
            <a:r>
              <a:rPr lang="en-US" sz="1600" dirty="0"/>
              <a:t> Shiny Visualization</a:t>
            </a:r>
          </a:p>
          <a:p>
            <a:pPr marL="742950" lvl="1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1600" dirty="0"/>
              <a:t>Age Trajectory Visualization</a:t>
            </a:r>
          </a:p>
          <a:p>
            <a:pPr marL="742950" lvl="1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1600" dirty="0"/>
              <a:t>Residual Generation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Command Line Interface </a:t>
            </a:r>
            <a:r>
              <a:rPr lang="en-US" sz="1600" dirty="0"/>
              <a:t>(2)</a:t>
            </a:r>
          </a:p>
          <a:p>
            <a:pPr marL="742950" lvl="1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1600" dirty="0" err="1"/>
              <a:t>Combatfam_CLI.R</a:t>
            </a:r>
            <a:endParaRPr lang="en-US" sz="1600" dirty="0"/>
          </a:p>
          <a:p>
            <a:pPr marL="742950" lvl="1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1600" dirty="0" err="1"/>
              <a:t>post_CLI.R</a:t>
            </a:r>
            <a:endParaRPr lang="en-US" sz="1600" dirty="0"/>
          </a:p>
          <a:p>
            <a:pPr>
              <a:lnSpc>
                <a:spcPct val="200000"/>
              </a:lnSpc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E79E32CC-3896-1F3B-A363-0F860C0050CC}"/>
              </a:ext>
            </a:extLst>
          </p:cNvPr>
          <p:cNvSpPr/>
          <p:nvPr/>
        </p:nvSpPr>
        <p:spPr>
          <a:xfrm>
            <a:off x="7427645" y="2971451"/>
            <a:ext cx="283464" cy="58903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3D93B2A3-8016-5ABC-8189-CD0678642A02}"/>
              </a:ext>
            </a:extLst>
          </p:cNvPr>
          <p:cNvSpPr/>
          <p:nvPr/>
        </p:nvSpPr>
        <p:spPr>
          <a:xfrm>
            <a:off x="7433741" y="2035715"/>
            <a:ext cx="283464" cy="58903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22500B-5709-75C7-285C-59E63F925861}"/>
              </a:ext>
            </a:extLst>
          </p:cNvPr>
          <p:cNvSpPr txBox="1"/>
          <p:nvPr/>
        </p:nvSpPr>
        <p:spPr>
          <a:xfrm>
            <a:off x="7957143" y="2040191"/>
            <a:ext cx="3601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Harmonization </a:t>
            </a:r>
          </a:p>
          <a:p>
            <a:r>
              <a:rPr lang="en-US" sz="1600" dirty="0"/>
              <a:t>Batch Effect Evaluation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B5AE76-4BAB-B177-CD8E-EE9C58CB01DA}"/>
              </a:ext>
            </a:extLst>
          </p:cNvPr>
          <p:cNvSpPr txBox="1"/>
          <p:nvPr/>
        </p:nvSpPr>
        <p:spPr>
          <a:xfrm>
            <a:off x="7981526" y="2974620"/>
            <a:ext cx="2854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Post-harmonization Downstream Analysis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061FBA-66D5-1289-4CAC-B74563508540}"/>
              </a:ext>
            </a:extLst>
          </p:cNvPr>
          <p:cNvSpPr txBox="1"/>
          <p:nvPr/>
        </p:nvSpPr>
        <p:spPr>
          <a:xfrm>
            <a:off x="509349" y="5632988"/>
            <a:ext cx="930803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GitHub:</a:t>
            </a:r>
          </a:p>
          <a:p>
            <a:r>
              <a:rPr lang="en-US" sz="1350" dirty="0">
                <a:hlinkClick r:id="rId3"/>
              </a:rPr>
              <a:t>https://github.com/Zheng206/ComBatFam_Pipeline/tree/main</a:t>
            </a:r>
            <a:endParaRPr lang="en-US" sz="1350" dirty="0"/>
          </a:p>
          <a:p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3921820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CFF65-EB88-DE05-5F51-BC9804F32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349" y="364846"/>
            <a:ext cx="11338585" cy="589031"/>
          </a:xfrm>
        </p:spPr>
        <p:txBody>
          <a:bodyPr/>
          <a:lstStyle/>
          <a:p>
            <a:r>
              <a:rPr lang="en-US" dirty="0"/>
              <a:t>Diagram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73815A-01C1-59A4-E5B3-11F2102D1BE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3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BAD22B2-5A47-0F3C-2781-7638A3EE17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4500838"/>
              </p:ext>
            </p:extLst>
          </p:nvPr>
        </p:nvGraphicFramePr>
        <p:xfrm>
          <a:off x="620972" y="659361"/>
          <a:ext cx="8639048" cy="58172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A42FDD3-6983-964E-18B2-5C05ECAB0C8D}"/>
              </a:ext>
            </a:extLst>
          </p:cNvPr>
          <p:cNvSpPr txBox="1"/>
          <p:nvPr/>
        </p:nvSpPr>
        <p:spPr>
          <a:xfrm>
            <a:off x="9644871" y="3916188"/>
            <a:ext cx="247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Interactive age trend through shiny app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DA39C5-5C54-0E11-5E0B-17BBF4074D86}"/>
              </a:ext>
            </a:extLst>
          </p:cNvPr>
          <p:cNvSpPr txBox="1"/>
          <p:nvPr/>
        </p:nvSpPr>
        <p:spPr>
          <a:xfrm>
            <a:off x="9644871" y="5358567"/>
            <a:ext cx="30256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Customized residual datasets</a:t>
            </a:r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EE38A867-99A6-D9E7-9544-961E00509DC0}"/>
              </a:ext>
            </a:extLst>
          </p:cNvPr>
          <p:cNvSpPr/>
          <p:nvPr/>
        </p:nvSpPr>
        <p:spPr>
          <a:xfrm>
            <a:off x="9193374" y="923544"/>
            <a:ext cx="365760" cy="2660904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BC913A-602D-38A1-9CCB-272BCD1EA49A}"/>
              </a:ext>
            </a:extLst>
          </p:cNvPr>
          <p:cNvSpPr txBox="1"/>
          <p:nvPr/>
        </p:nvSpPr>
        <p:spPr>
          <a:xfrm>
            <a:off x="9644871" y="1545308"/>
            <a:ext cx="22521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b="1" u="sng" dirty="0"/>
          </a:p>
          <a:p>
            <a:endParaRPr lang="en-US" sz="1200" u="sng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Harmonized dataset</a:t>
            </a:r>
          </a:p>
          <a:p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Interactive batch effect visualization through shiny app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DFE309-ADD9-F6A2-E8FE-B05BBF6864DA}"/>
              </a:ext>
            </a:extLst>
          </p:cNvPr>
          <p:cNvSpPr txBox="1"/>
          <p:nvPr/>
        </p:nvSpPr>
        <p:spPr>
          <a:xfrm>
            <a:off x="2931980" y="2403882"/>
            <a:ext cx="22521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 err="1"/>
              <a:t>ComBat</a:t>
            </a:r>
            <a:r>
              <a:rPr lang="en-US" sz="1200" b="1" u="sng" dirty="0"/>
              <a:t> Family</a:t>
            </a:r>
          </a:p>
          <a:p>
            <a:endParaRPr lang="en-US" sz="1200" u="sng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Original </a:t>
            </a:r>
            <a:r>
              <a:rPr lang="en-US" sz="1200" dirty="0" err="1"/>
              <a:t>ComBat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Longitudinal </a:t>
            </a:r>
            <a:r>
              <a:rPr lang="en-US" sz="1200" dirty="0" err="1"/>
              <a:t>ComBat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ComBat</a:t>
            </a:r>
            <a:r>
              <a:rPr lang="en-US" sz="1200" dirty="0"/>
              <a:t>-GAM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CovBat</a:t>
            </a:r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5FB0AA-B29A-4D6E-4A55-A6F9D87DD7D2}"/>
              </a:ext>
            </a:extLst>
          </p:cNvPr>
          <p:cNvSpPr txBox="1"/>
          <p:nvPr/>
        </p:nvSpPr>
        <p:spPr>
          <a:xfrm>
            <a:off x="3084201" y="414266"/>
            <a:ext cx="24780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/>
              <a:t>Stages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81CC48-4E6F-8A94-617D-D40CD7707B3C}"/>
              </a:ext>
            </a:extLst>
          </p:cNvPr>
          <p:cNvSpPr txBox="1"/>
          <p:nvPr/>
        </p:nvSpPr>
        <p:spPr>
          <a:xfrm>
            <a:off x="5467737" y="419474"/>
            <a:ext cx="24780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/>
              <a:t>Scenarios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F86D47-4D61-23F1-6037-5EBF48AB3FB8}"/>
              </a:ext>
            </a:extLst>
          </p:cNvPr>
          <p:cNvSpPr txBox="1"/>
          <p:nvPr/>
        </p:nvSpPr>
        <p:spPr>
          <a:xfrm>
            <a:off x="9702061" y="414266"/>
            <a:ext cx="24780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/>
              <a:t>Outputs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34834B-E2B6-0A37-6570-3A36A208BF67}"/>
              </a:ext>
            </a:extLst>
          </p:cNvPr>
          <p:cNvSpPr txBox="1"/>
          <p:nvPr/>
        </p:nvSpPr>
        <p:spPr>
          <a:xfrm>
            <a:off x="7175806" y="685766"/>
            <a:ext cx="2252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ü"/>
            </a:pPr>
            <a:r>
              <a:rPr lang="en-US" sz="1200" dirty="0">
                <a:solidFill>
                  <a:srgbClr val="0070C0"/>
                </a:solidFill>
              </a:rPr>
              <a:t>Original </a:t>
            </a:r>
            <a:r>
              <a:rPr lang="en-US" sz="1200" dirty="0" err="1">
                <a:solidFill>
                  <a:srgbClr val="0070C0"/>
                </a:solidFill>
              </a:rPr>
              <a:t>ComBat</a:t>
            </a:r>
            <a:endParaRPr lang="en-US" sz="1200" dirty="0">
              <a:solidFill>
                <a:srgbClr val="0070C0"/>
              </a:solidFill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sz="1200" dirty="0" err="1">
                <a:solidFill>
                  <a:srgbClr val="0070C0"/>
                </a:solidFill>
              </a:rPr>
              <a:t>ComBat</a:t>
            </a:r>
            <a:r>
              <a:rPr lang="en-US" sz="1200" dirty="0">
                <a:solidFill>
                  <a:srgbClr val="0070C0"/>
                </a:solidFill>
              </a:rPr>
              <a:t>-GAM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CA21AE-BB2F-52BC-D559-C2287FDCF9BC}"/>
              </a:ext>
            </a:extLst>
          </p:cNvPr>
          <p:cNvSpPr txBox="1"/>
          <p:nvPr/>
        </p:nvSpPr>
        <p:spPr>
          <a:xfrm>
            <a:off x="7228927" y="2353516"/>
            <a:ext cx="2252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ü"/>
            </a:pPr>
            <a:r>
              <a:rPr lang="en-US" sz="1200" dirty="0">
                <a:solidFill>
                  <a:srgbClr val="0070C0"/>
                </a:solidFill>
              </a:rPr>
              <a:t>Longitudinal </a:t>
            </a:r>
            <a:r>
              <a:rPr lang="en-US" sz="1200" dirty="0" err="1">
                <a:solidFill>
                  <a:srgbClr val="0070C0"/>
                </a:solidFill>
              </a:rPr>
              <a:t>ComBat</a:t>
            </a:r>
            <a:endParaRPr lang="en-US" sz="1200" dirty="0">
              <a:solidFill>
                <a:srgbClr val="0070C0"/>
              </a:solidFill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sz="1200" dirty="0" err="1">
                <a:solidFill>
                  <a:srgbClr val="0070C0"/>
                </a:solidFill>
              </a:rPr>
              <a:t>CovBat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6E880CB7-CD18-729A-2379-6049D5FC6D4C}"/>
              </a:ext>
            </a:extLst>
          </p:cNvPr>
          <p:cNvSpPr/>
          <p:nvPr/>
        </p:nvSpPr>
        <p:spPr>
          <a:xfrm>
            <a:off x="9258222" y="4648200"/>
            <a:ext cx="365760" cy="17308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971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CFF65-EB88-DE05-5F51-BC9804F32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205" y="355702"/>
            <a:ext cx="11338585" cy="589031"/>
          </a:xfrm>
        </p:spPr>
        <p:txBody>
          <a:bodyPr/>
          <a:lstStyle/>
          <a:p>
            <a:r>
              <a:rPr lang="en-US" dirty="0"/>
              <a:t>Out of sample Harmonization</a:t>
            </a:r>
            <a:br>
              <a:rPr lang="en-US" dirty="0"/>
            </a:b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73815A-01C1-59A4-E5B3-11F2102D1BE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A6B1F75-B6D1-677B-B156-0C40A1D1E9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254" y="1061300"/>
            <a:ext cx="11338585" cy="451126"/>
          </a:xfrm>
        </p:spPr>
        <p:txBody>
          <a:bodyPr/>
          <a:lstStyle/>
          <a:p>
            <a:r>
              <a:rPr lang="en-US" sz="2000" dirty="0"/>
              <a:t>Harmonize using Saved </a:t>
            </a:r>
            <a:r>
              <a:rPr lang="en-US" sz="2000" dirty="0" err="1"/>
              <a:t>ComBat</a:t>
            </a:r>
            <a:r>
              <a:rPr lang="en-US" sz="2000" dirty="0"/>
              <a:t> Model</a:t>
            </a:r>
          </a:p>
        </p:txBody>
      </p:sp>
      <p:graphicFrame>
        <p:nvGraphicFramePr>
          <p:cNvPr id="8" name="Table 10">
            <a:extLst>
              <a:ext uri="{FF2B5EF4-FFF2-40B4-BE49-F238E27FC236}">
                <a16:creationId xmlns:a16="http://schemas.microsoft.com/office/drawing/2014/main" id="{20E16155-A926-AF18-A565-7B9AEF98E492}"/>
              </a:ext>
            </a:extLst>
          </p:cNvPr>
          <p:cNvGraphicFramePr>
            <a:graphicFrameLocks noGrp="1"/>
          </p:cNvGraphicFramePr>
          <p:nvPr/>
        </p:nvGraphicFramePr>
        <p:xfrm>
          <a:off x="620974" y="2025951"/>
          <a:ext cx="25944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833">
                  <a:extLst>
                    <a:ext uri="{9D8B030D-6E8A-4147-A177-3AD203B41FA5}">
                      <a16:colId xmlns:a16="http://schemas.microsoft.com/office/drawing/2014/main" val="2052655689"/>
                    </a:ext>
                  </a:extLst>
                </a:gridCol>
                <a:gridCol w="864833">
                  <a:extLst>
                    <a:ext uri="{9D8B030D-6E8A-4147-A177-3AD203B41FA5}">
                      <a16:colId xmlns:a16="http://schemas.microsoft.com/office/drawing/2014/main" val="3546388898"/>
                    </a:ext>
                  </a:extLst>
                </a:gridCol>
                <a:gridCol w="864833">
                  <a:extLst>
                    <a:ext uri="{9D8B030D-6E8A-4147-A177-3AD203B41FA5}">
                      <a16:colId xmlns:a16="http://schemas.microsoft.com/office/drawing/2014/main" val="7198292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ROI.1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ROI.2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608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Batch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192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Batch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190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Batch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873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971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24283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85B903B-E438-C0D4-A534-079F22DBD7B2}"/>
              </a:ext>
            </a:extLst>
          </p:cNvPr>
          <p:cNvSpPr txBox="1"/>
          <p:nvPr/>
        </p:nvSpPr>
        <p:spPr>
          <a:xfrm>
            <a:off x="514569" y="1647930"/>
            <a:ext cx="12506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sample 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6C015A4-8DCC-B92A-35A8-73DAACF73F50}"/>
              </a:ext>
            </a:extLst>
          </p:cNvPr>
          <p:cNvGraphicFramePr>
            <a:graphicFrameLocks noGrp="1"/>
          </p:cNvGraphicFramePr>
          <p:nvPr/>
        </p:nvGraphicFramePr>
        <p:xfrm>
          <a:off x="6107388" y="2025951"/>
          <a:ext cx="25944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833">
                  <a:extLst>
                    <a:ext uri="{9D8B030D-6E8A-4147-A177-3AD203B41FA5}">
                      <a16:colId xmlns:a16="http://schemas.microsoft.com/office/drawing/2014/main" val="2953858694"/>
                    </a:ext>
                  </a:extLst>
                </a:gridCol>
                <a:gridCol w="864833">
                  <a:extLst>
                    <a:ext uri="{9D8B030D-6E8A-4147-A177-3AD203B41FA5}">
                      <a16:colId xmlns:a16="http://schemas.microsoft.com/office/drawing/2014/main" val="2085742031"/>
                    </a:ext>
                  </a:extLst>
                </a:gridCol>
                <a:gridCol w="864833">
                  <a:extLst>
                    <a:ext uri="{9D8B030D-6E8A-4147-A177-3AD203B41FA5}">
                      <a16:colId xmlns:a16="http://schemas.microsoft.com/office/drawing/2014/main" val="2238962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ROI.1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ROI.2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84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Batch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47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Batch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600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Batch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9363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548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2013065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DD3D9B3-7AE7-AFCF-90FD-DB0EF476F1C1}"/>
              </a:ext>
            </a:extLst>
          </p:cNvPr>
          <p:cNvSpPr txBox="1"/>
          <p:nvPr/>
        </p:nvSpPr>
        <p:spPr>
          <a:xfrm>
            <a:off x="6000984" y="1647930"/>
            <a:ext cx="100380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New data</a:t>
            </a:r>
          </a:p>
        </p:txBody>
      </p:sp>
      <p:sp>
        <p:nvSpPr>
          <p:cNvPr id="15" name="Left-Right Arrow 14">
            <a:extLst>
              <a:ext uri="{FF2B5EF4-FFF2-40B4-BE49-F238E27FC236}">
                <a16:creationId xmlns:a16="http://schemas.microsoft.com/office/drawing/2014/main" id="{5B2A4C66-913C-BF7A-28D1-E00EDD790239}"/>
              </a:ext>
            </a:extLst>
          </p:cNvPr>
          <p:cNvSpPr/>
          <p:nvPr/>
        </p:nvSpPr>
        <p:spPr>
          <a:xfrm>
            <a:off x="3667648" y="2873827"/>
            <a:ext cx="1989574" cy="301450"/>
          </a:xfrm>
          <a:prstGeom prst="leftRightArrow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D20B40-4632-2E8D-7F4C-83A657A6DAAC}"/>
              </a:ext>
            </a:extLst>
          </p:cNvPr>
          <p:cNvSpPr txBox="1"/>
          <p:nvPr/>
        </p:nvSpPr>
        <p:spPr>
          <a:xfrm>
            <a:off x="3662025" y="2402925"/>
            <a:ext cx="2159566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50" dirty="0"/>
              <a:t>existing combat model</a:t>
            </a:r>
          </a:p>
          <a:p>
            <a:pPr algn="ctr"/>
            <a:r>
              <a:rPr lang="en-US" sz="1350" dirty="0">
                <a:solidFill>
                  <a:schemeClr val="accent6"/>
                </a:solidFill>
              </a:rPr>
              <a:t>predict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9A7831D0-B5D3-5B3C-33B4-26A42B795414}"/>
              </a:ext>
            </a:extLst>
          </p:cNvPr>
          <p:cNvSpPr/>
          <p:nvPr/>
        </p:nvSpPr>
        <p:spPr>
          <a:xfrm>
            <a:off x="8904431" y="3527369"/>
            <a:ext cx="350693" cy="723622"/>
          </a:xfrm>
          <a:prstGeom prst="rightBrace">
            <a:avLst>
              <a:gd name="adj1" fmla="val 8333"/>
              <a:gd name="adj2" fmla="val 5158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A80486D-DEFC-978D-C0CC-F16B193614E7}"/>
              </a:ext>
            </a:extLst>
          </p:cNvPr>
          <p:cNvSpPr txBox="1"/>
          <p:nvPr/>
        </p:nvSpPr>
        <p:spPr>
          <a:xfrm>
            <a:off x="9268931" y="3739139"/>
            <a:ext cx="2483372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New Batch Level </a:t>
            </a:r>
          </a:p>
          <a:p>
            <a:r>
              <a:rPr lang="en-US" sz="1350" dirty="0"/>
              <a:t>(OLS/EB) </a:t>
            </a:r>
            <a:r>
              <a:rPr lang="en-US" sz="1350" dirty="0">
                <a:sym typeface="Wingdings" pitchFamily="2" charset="2"/>
              </a:rPr>
              <a:t> location/scale</a:t>
            </a:r>
            <a:endParaRPr lang="en-US" sz="13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D36DD68-7B6B-1E8A-8314-AF207E9B0C41}"/>
              </a:ext>
            </a:extLst>
          </p:cNvPr>
          <p:cNvSpPr txBox="1"/>
          <p:nvPr/>
        </p:nvSpPr>
        <p:spPr>
          <a:xfrm>
            <a:off x="539347" y="5038783"/>
            <a:ext cx="930803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Note</a:t>
            </a:r>
          </a:p>
          <a:p>
            <a:endParaRPr lang="en-US" sz="1350" b="1" dirty="0"/>
          </a:p>
          <a:p>
            <a:r>
              <a:rPr lang="en-US" sz="1350" dirty="0"/>
              <a:t>Works for original </a:t>
            </a:r>
            <a:r>
              <a:rPr lang="en-US" sz="1350" dirty="0" err="1"/>
              <a:t>ComBat</a:t>
            </a:r>
            <a:r>
              <a:rPr lang="en-US" sz="1350" dirty="0"/>
              <a:t> and </a:t>
            </a:r>
            <a:r>
              <a:rPr lang="en-US" sz="1350" dirty="0" err="1"/>
              <a:t>ComBat</a:t>
            </a:r>
            <a:r>
              <a:rPr lang="en-US" sz="1350" dirty="0"/>
              <a:t>-GAM, </a:t>
            </a:r>
            <a:r>
              <a:rPr lang="en-US" sz="1350" dirty="0">
                <a:solidFill>
                  <a:srgbClr val="FF0000"/>
                </a:solidFill>
              </a:rPr>
              <a:t>NOT</a:t>
            </a:r>
            <a:r>
              <a:rPr lang="en-US" sz="1350" dirty="0"/>
              <a:t> longitudinal </a:t>
            </a:r>
            <a:r>
              <a:rPr lang="en-US" sz="1350" dirty="0" err="1"/>
              <a:t>ComBat</a:t>
            </a:r>
            <a:r>
              <a:rPr lang="en-US" sz="1350" dirty="0"/>
              <a:t> (random effect)</a:t>
            </a:r>
          </a:p>
        </p:txBody>
      </p:sp>
    </p:spTree>
    <p:extLst>
      <p:ext uri="{BB962C8B-B14F-4D97-AF65-F5344CB8AC3E}">
        <p14:creationId xmlns:p14="http://schemas.microsoft.com/office/powerpoint/2010/main" val="1845291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CFF65-EB88-DE05-5F51-BC9804F32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205" y="355702"/>
            <a:ext cx="11338585" cy="589031"/>
          </a:xfrm>
        </p:spPr>
        <p:txBody>
          <a:bodyPr/>
          <a:lstStyle/>
          <a:p>
            <a:r>
              <a:rPr lang="en-US" dirty="0"/>
              <a:t>Out of sample Harmonization</a:t>
            </a:r>
            <a:br>
              <a:rPr lang="en-US" dirty="0"/>
            </a:b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73815A-01C1-59A4-E5B3-11F2102D1BE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A6B1F75-B6D1-677B-B156-0C40A1D1E9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254" y="1061300"/>
            <a:ext cx="11338585" cy="451126"/>
          </a:xfrm>
        </p:spPr>
        <p:txBody>
          <a:bodyPr/>
          <a:lstStyle/>
          <a:p>
            <a:r>
              <a:rPr lang="en-US" sz="2000" dirty="0"/>
              <a:t>Harmonize toward Reference Dataset</a:t>
            </a:r>
          </a:p>
        </p:txBody>
      </p:sp>
      <p:graphicFrame>
        <p:nvGraphicFramePr>
          <p:cNvPr id="8" name="Table 10">
            <a:extLst>
              <a:ext uri="{FF2B5EF4-FFF2-40B4-BE49-F238E27FC236}">
                <a16:creationId xmlns:a16="http://schemas.microsoft.com/office/drawing/2014/main" id="{20E16155-A926-AF18-A565-7B9AEF98E492}"/>
              </a:ext>
            </a:extLst>
          </p:cNvPr>
          <p:cNvGraphicFramePr>
            <a:graphicFrameLocks noGrp="1"/>
          </p:cNvGraphicFramePr>
          <p:nvPr/>
        </p:nvGraphicFramePr>
        <p:xfrm>
          <a:off x="620974" y="2025951"/>
          <a:ext cx="25944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833">
                  <a:extLst>
                    <a:ext uri="{9D8B030D-6E8A-4147-A177-3AD203B41FA5}">
                      <a16:colId xmlns:a16="http://schemas.microsoft.com/office/drawing/2014/main" val="2052655689"/>
                    </a:ext>
                  </a:extLst>
                </a:gridCol>
                <a:gridCol w="864833">
                  <a:extLst>
                    <a:ext uri="{9D8B030D-6E8A-4147-A177-3AD203B41FA5}">
                      <a16:colId xmlns:a16="http://schemas.microsoft.com/office/drawing/2014/main" val="3546388898"/>
                    </a:ext>
                  </a:extLst>
                </a:gridCol>
                <a:gridCol w="864833">
                  <a:extLst>
                    <a:ext uri="{9D8B030D-6E8A-4147-A177-3AD203B41FA5}">
                      <a16:colId xmlns:a16="http://schemas.microsoft.com/office/drawing/2014/main" val="7198292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ROI.1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ROI.2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608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Batch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192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Batch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190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Batch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873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971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24283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85B903B-E438-C0D4-A534-079F22DBD7B2}"/>
              </a:ext>
            </a:extLst>
          </p:cNvPr>
          <p:cNvSpPr txBox="1"/>
          <p:nvPr/>
        </p:nvSpPr>
        <p:spPr>
          <a:xfrm>
            <a:off x="514569" y="1647930"/>
            <a:ext cx="12506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sample 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6C015A4-8DCC-B92A-35A8-73DAACF73F50}"/>
              </a:ext>
            </a:extLst>
          </p:cNvPr>
          <p:cNvGraphicFramePr>
            <a:graphicFrameLocks noGrp="1"/>
          </p:cNvGraphicFramePr>
          <p:nvPr/>
        </p:nvGraphicFramePr>
        <p:xfrm>
          <a:off x="6107388" y="3211654"/>
          <a:ext cx="28691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7328">
                  <a:extLst>
                    <a:ext uri="{9D8B030D-6E8A-4147-A177-3AD203B41FA5}">
                      <a16:colId xmlns:a16="http://schemas.microsoft.com/office/drawing/2014/main" val="2953858694"/>
                    </a:ext>
                  </a:extLst>
                </a:gridCol>
                <a:gridCol w="884255">
                  <a:extLst>
                    <a:ext uri="{9D8B030D-6E8A-4147-A177-3AD203B41FA5}">
                      <a16:colId xmlns:a16="http://schemas.microsoft.com/office/drawing/2014/main" val="2085742031"/>
                    </a:ext>
                  </a:extLst>
                </a:gridCol>
                <a:gridCol w="877557">
                  <a:extLst>
                    <a:ext uri="{9D8B030D-6E8A-4147-A177-3AD203B41FA5}">
                      <a16:colId xmlns:a16="http://schemas.microsoft.com/office/drawing/2014/main" val="2238962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ROI.1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ROI.2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84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Batch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47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Batch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600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Batch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9363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548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2013065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DD3D9B3-7AE7-AFCF-90FD-DB0EF476F1C1}"/>
              </a:ext>
            </a:extLst>
          </p:cNvPr>
          <p:cNvSpPr txBox="1"/>
          <p:nvPr/>
        </p:nvSpPr>
        <p:spPr>
          <a:xfrm>
            <a:off x="8995978" y="4191390"/>
            <a:ext cx="123783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New portion</a:t>
            </a:r>
          </a:p>
        </p:txBody>
      </p:sp>
      <p:sp>
        <p:nvSpPr>
          <p:cNvPr id="15" name="Left-Right Arrow 14">
            <a:extLst>
              <a:ext uri="{FF2B5EF4-FFF2-40B4-BE49-F238E27FC236}">
                <a16:creationId xmlns:a16="http://schemas.microsoft.com/office/drawing/2014/main" id="{5B2A4C66-913C-BF7A-28D1-E00EDD790239}"/>
              </a:ext>
            </a:extLst>
          </p:cNvPr>
          <p:cNvSpPr/>
          <p:nvPr/>
        </p:nvSpPr>
        <p:spPr>
          <a:xfrm>
            <a:off x="3667648" y="2873827"/>
            <a:ext cx="1989574" cy="301450"/>
          </a:xfrm>
          <a:prstGeom prst="leftRightArrow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D20B40-4632-2E8D-7F4C-83A657A6DAAC}"/>
              </a:ext>
            </a:extLst>
          </p:cNvPr>
          <p:cNvSpPr txBox="1"/>
          <p:nvPr/>
        </p:nvSpPr>
        <p:spPr>
          <a:xfrm>
            <a:off x="3642728" y="2573745"/>
            <a:ext cx="19895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/>
              <a:t>Compile data</a:t>
            </a:r>
            <a:endParaRPr lang="en-US" sz="1350" dirty="0">
              <a:solidFill>
                <a:schemeClr val="accent6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677185A-0561-138B-486B-CD9BBE44570F}"/>
              </a:ext>
            </a:extLst>
          </p:cNvPr>
          <p:cNvGraphicFramePr>
            <a:graphicFrameLocks noGrp="1"/>
          </p:cNvGraphicFramePr>
          <p:nvPr/>
        </p:nvGraphicFramePr>
        <p:xfrm>
          <a:off x="6107387" y="933716"/>
          <a:ext cx="288731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085">
                  <a:extLst>
                    <a:ext uri="{9D8B030D-6E8A-4147-A177-3AD203B41FA5}">
                      <a16:colId xmlns:a16="http://schemas.microsoft.com/office/drawing/2014/main" val="515598871"/>
                    </a:ext>
                  </a:extLst>
                </a:gridCol>
                <a:gridCol w="884117">
                  <a:extLst>
                    <a:ext uri="{9D8B030D-6E8A-4147-A177-3AD203B41FA5}">
                      <a16:colId xmlns:a16="http://schemas.microsoft.com/office/drawing/2014/main" val="2254523092"/>
                    </a:ext>
                  </a:extLst>
                </a:gridCol>
                <a:gridCol w="884117">
                  <a:extLst>
                    <a:ext uri="{9D8B030D-6E8A-4147-A177-3AD203B41FA5}">
                      <a16:colId xmlns:a16="http://schemas.microsoft.com/office/drawing/2014/main" val="23338230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ROI.1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ROI.2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045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480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61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8154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0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45284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8364D86-B08F-3C08-0072-7BE3E4C0B8D9}"/>
              </a:ext>
            </a:extLst>
          </p:cNvPr>
          <p:cNvSpPr txBox="1"/>
          <p:nvPr/>
        </p:nvSpPr>
        <p:spPr>
          <a:xfrm>
            <a:off x="8994707" y="1885468"/>
            <a:ext cx="1279517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Sample data</a:t>
            </a:r>
          </a:p>
          <a:p>
            <a:r>
              <a:rPr lang="en-US" sz="135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(untouched)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4F56B8-7615-AAF8-7D3D-A105F8CBAFA0}"/>
              </a:ext>
            </a:extLst>
          </p:cNvPr>
          <p:cNvSpPr txBox="1"/>
          <p:nvPr/>
        </p:nvSpPr>
        <p:spPr>
          <a:xfrm>
            <a:off x="6007065" y="538217"/>
            <a:ext cx="288412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New data: </a:t>
            </a:r>
            <a:r>
              <a:rPr lang="en-US" sz="1350" dirty="0">
                <a:solidFill>
                  <a:srgbClr val="FF0000"/>
                </a:solidFill>
              </a:rPr>
              <a:t>include sample data</a:t>
            </a:r>
          </a:p>
        </p:txBody>
      </p:sp>
    </p:spTree>
    <p:extLst>
      <p:ext uri="{BB962C8B-B14F-4D97-AF65-F5344CB8AC3E}">
        <p14:creationId xmlns:p14="http://schemas.microsoft.com/office/powerpoint/2010/main" val="2908052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6564-00AC-6CAC-B45E-DF906A41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059" y="346275"/>
            <a:ext cx="11338585" cy="589031"/>
          </a:xfrm>
        </p:spPr>
        <p:txBody>
          <a:bodyPr/>
          <a:lstStyle/>
          <a:p>
            <a:r>
              <a:rPr lang="en-US" dirty="0" err="1"/>
              <a:t>ComBat</a:t>
            </a:r>
            <a:r>
              <a:rPr lang="en-US" dirty="0"/>
              <a:t> Shiny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34734-65D6-8B5C-50AC-525D90FC6D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0E64194-A4F7-C4A0-0E54-E5A358E99C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254" y="1061300"/>
            <a:ext cx="11338585" cy="451126"/>
          </a:xfrm>
        </p:spPr>
        <p:txBody>
          <a:bodyPr/>
          <a:lstStyle/>
          <a:p>
            <a:r>
              <a:rPr lang="en-US" dirty="0" err="1"/>
              <a:t>Summay</a:t>
            </a: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D53A423-C8C6-5E99-1F8B-5EC259AD0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220" y="1465385"/>
            <a:ext cx="10711586" cy="42789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6996A5-BA0E-4F96-D18A-79F2B2B63169}"/>
              </a:ext>
            </a:extLst>
          </p:cNvPr>
          <p:cNvSpPr txBox="1"/>
          <p:nvPr/>
        </p:nvSpPr>
        <p:spPr>
          <a:xfrm>
            <a:off x="1828800" y="3131621"/>
            <a:ext cx="22219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Save Harmonized Dataset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B78717-3124-2EE2-67DA-0C1D8E7A542B}"/>
              </a:ext>
            </a:extLst>
          </p:cNvPr>
          <p:cNvSpPr txBox="1"/>
          <p:nvPr/>
        </p:nvSpPr>
        <p:spPr>
          <a:xfrm>
            <a:off x="1828800" y="4060918"/>
            <a:ext cx="22219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Save Combat Model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4F342F6-D296-DD26-E04B-03DD81D36329}"/>
              </a:ext>
            </a:extLst>
          </p:cNvPr>
          <p:cNvSpPr/>
          <p:nvPr/>
        </p:nvSpPr>
        <p:spPr>
          <a:xfrm>
            <a:off x="584396" y="2816352"/>
            <a:ext cx="1107244" cy="923544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EC3CE24-DB7D-A337-9CE3-3D406BFA487D}"/>
              </a:ext>
            </a:extLst>
          </p:cNvPr>
          <p:cNvSpPr/>
          <p:nvPr/>
        </p:nvSpPr>
        <p:spPr>
          <a:xfrm>
            <a:off x="581348" y="3773424"/>
            <a:ext cx="1107244" cy="923544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5DF415-8A9D-E7CC-13CD-7B8DAC60DFB6}"/>
              </a:ext>
            </a:extLst>
          </p:cNvPr>
          <p:cNvSpPr txBox="1"/>
          <p:nvPr/>
        </p:nvSpPr>
        <p:spPr>
          <a:xfrm>
            <a:off x="577596" y="5268741"/>
            <a:ext cx="3610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Note</a:t>
            </a:r>
            <a:r>
              <a:rPr lang="en-US" sz="1200" dirty="0"/>
              <a:t>: Can also save them through the command line.</a:t>
            </a:r>
          </a:p>
        </p:txBody>
      </p:sp>
    </p:spTree>
    <p:extLst>
      <p:ext uri="{BB962C8B-B14F-4D97-AF65-F5344CB8AC3E}">
        <p14:creationId xmlns:p14="http://schemas.microsoft.com/office/powerpoint/2010/main" val="3030795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6564-00AC-6CAC-B45E-DF906A41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059" y="346275"/>
            <a:ext cx="11338585" cy="589031"/>
          </a:xfrm>
        </p:spPr>
        <p:txBody>
          <a:bodyPr/>
          <a:lstStyle/>
          <a:p>
            <a:r>
              <a:rPr lang="en-US" dirty="0" err="1"/>
              <a:t>ComBat</a:t>
            </a:r>
            <a:r>
              <a:rPr lang="en-US" dirty="0"/>
              <a:t> Shiny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34734-65D6-8B5C-50AC-525D90FC6D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0E64194-A4F7-C4A0-0E54-E5A358E99C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254" y="1061300"/>
            <a:ext cx="11338585" cy="451126"/>
          </a:xfrm>
        </p:spPr>
        <p:txBody>
          <a:bodyPr/>
          <a:lstStyle/>
          <a:p>
            <a:r>
              <a:rPr lang="en-US" dirty="0" err="1"/>
              <a:t>Summay</a:t>
            </a:r>
            <a:endParaRPr lang="en-US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64F9F180-7A6D-9E51-74F7-68CDAAF9D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84" y="1512426"/>
            <a:ext cx="10947448" cy="420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352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6564-00AC-6CAC-B45E-DF906A41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059" y="346275"/>
            <a:ext cx="11338585" cy="589031"/>
          </a:xfrm>
        </p:spPr>
        <p:txBody>
          <a:bodyPr/>
          <a:lstStyle/>
          <a:p>
            <a:r>
              <a:rPr lang="en-US" dirty="0" err="1"/>
              <a:t>ComBat</a:t>
            </a:r>
            <a:r>
              <a:rPr lang="en-US" dirty="0"/>
              <a:t> Shiny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34734-65D6-8B5C-50AC-525D90FC6D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0E64194-A4F7-C4A0-0E54-E5A358E99C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254" y="1061300"/>
            <a:ext cx="11338585" cy="451126"/>
          </a:xfrm>
        </p:spPr>
        <p:txBody>
          <a:bodyPr/>
          <a:lstStyle/>
          <a:p>
            <a:r>
              <a:rPr lang="en-US" dirty="0"/>
              <a:t>Residual Plot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E4EE986-5D14-28C2-7CA5-0625DB9DD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83" y="1512426"/>
            <a:ext cx="10971045" cy="416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867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6564-00AC-6CAC-B45E-DF906A41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059" y="346275"/>
            <a:ext cx="11338585" cy="589031"/>
          </a:xfrm>
        </p:spPr>
        <p:txBody>
          <a:bodyPr/>
          <a:lstStyle/>
          <a:p>
            <a:r>
              <a:rPr lang="en-US" dirty="0" err="1"/>
              <a:t>ComBat</a:t>
            </a:r>
            <a:r>
              <a:rPr lang="en-US" dirty="0"/>
              <a:t> Shiny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34734-65D6-8B5C-50AC-525D90FC6D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7C684AA-A8BC-D440-AB11-A57CE33470B0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0E64194-A4F7-C4A0-0E54-E5A358E99C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254" y="1061300"/>
            <a:ext cx="11338585" cy="451126"/>
          </a:xfrm>
        </p:spPr>
        <p:txBody>
          <a:bodyPr/>
          <a:lstStyle/>
          <a:p>
            <a:r>
              <a:rPr lang="en-US" dirty="0"/>
              <a:t>Residual Dimensionality Reduction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61B95D3-9F43-5909-582F-C307E5955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696" y="1518770"/>
            <a:ext cx="11137074" cy="417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509660"/>
      </p:ext>
    </p:extLst>
  </p:cSld>
  <p:clrMapOvr>
    <a:masterClrMapping/>
  </p:clrMapOvr>
</p:sld>
</file>

<file path=ppt/theme/theme1.xml><?xml version="1.0" encoding="utf-8"?>
<a:theme xmlns:a="http://schemas.openxmlformats.org/drawingml/2006/main" name="New PennSIV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ew PennSIVE" id="{BF15E11C-A28F-7E49-9B34-AA74A7044BB4}" vid="{4F945F69-FCFB-ED46-93B5-2E15440F37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New PennSIVE</Template>
  <TotalTime>13147</TotalTime>
  <Words>885</Words>
  <Application>Microsoft Macintosh PowerPoint</Application>
  <PresentationFormat>Widescreen</PresentationFormat>
  <Paragraphs>168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-apple-system</vt:lpstr>
      <vt:lpstr>Arial</vt:lpstr>
      <vt:lpstr>Calibri</vt:lpstr>
      <vt:lpstr>Verdana</vt:lpstr>
      <vt:lpstr>Wingdings</vt:lpstr>
      <vt:lpstr>New PennSIVE</vt:lpstr>
      <vt:lpstr>Harmonization Package</vt:lpstr>
      <vt:lpstr>Harmonization Package</vt:lpstr>
      <vt:lpstr>Diagram</vt:lpstr>
      <vt:lpstr>Out of sample Harmonization </vt:lpstr>
      <vt:lpstr>Out of sample Harmonization </vt:lpstr>
      <vt:lpstr>ComBat Shiny</vt:lpstr>
      <vt:lpstr>ComBat Shiny</vt:lpstr>
      <vt:lpstr>ComBat Shiny</vt:lpstr>
      <vt:lpstr>ComBat Shiny</vt:lpstr>
      <vt:lpstr>ComBat Shiny</vt:lpstr>
      <vt:lpstr>ComBat Shiny</vt:lpstr>
      <vt:lpstr>Age Shiny</vt:lpstr>
      <vt:lpstr>Personnel (PennSIVE)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PRL Rater Sample Size &amp; power calculation</dc:title>
  <dc:creator>Liu, Fang (PSOM School of Medicine)</dc:creator>
  <cp:lastModifiedBy>Ren, Zheng</cp:lastModifiedBy>
  <cp:revision>77</cp:revision>
  <dcterms:created xsi:type="dcterms:W3CDTF">2022-10-10T15:31:07Z</dcterms:created>
  <dcterms:modified xsi:type="dcterms:W3CDTF">2023-10-24T20:24:38Z</dcterms:modified>
</cp:coreProperties>
</file>

<file path=docProps/thumbnail.jpeg>
</file>